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83" r:id="rId3"/>
    <p:sldId id="284" r:id="rId4"/>
    <p:sldId id="257" r:id="rId5"/>
    <p:sldId id="258" r:id="rId6"/>
    <p:sldId id="259" r:id="rId7"/>
    <p:sldId id="267" r:id="rId8"/>
    <p:sldId id="260" r:id="rId9"/>
    <p:sldId id="261" r:id="rId10"/>
    <p:sldId id="262" r:id="rId11"/>
    <p:sldId id="263" r:id="rId12"/>
    <p:sldId id="264" r:id="rId13"/>
    <p:sldId id="265" r:id="rId14"/>
    <p:sldId id="282" r:id="rId15"/>
    <p:sldId id="266" r:id="rId16"/>
    <p:sldId id="268" r:id="rId17"/>
    <p:sldId id="269" r:id="rId18"/>
    <p:sldId id="270" r:id="rId19"/>
    <p:sldId id="285" r:id="rId20"/>
    <p:sldId id="286" r:id="rId21"/>
    <p:sldId id="287" r:id="rId22"/>
    <p:sldId id="288" r:id="rId23"/>
    <p:sldId id="289" r:id="rId24"/>
    <p:sldId id="290" r:id="rId25"/>
    <p:sldId id="271" r:id="rId26"/>
    <p:sldId id="272" r:id="rId27"/>
    <p:sldId id="273" r:id="rId28"/>
    <p:sldId id="274" r:id="rId29"/>
    <p:sldId id="275" r:id="rId30"/>
    <p:sldId id="276" r:id="rId31"/>
    <p:sldId id="280" r:id="rId32"/>
    <p:sldId id="278" r:id="rId33"/>
    <p:sldId id="281" r:id="rId34"/>
    <p:sldId id="279" r:id="rId35"/>
    <p:sldId id="277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28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399E4-6EDE-402E-A2DB-D41D8DE1972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2146E-0AEC-45BE-8CEB-9634FE1A2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EE2B6-5AC9-465F-AF31-9B5D2E1031C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EE2B6-5AC9-465F-AF31-9B5D2E1031C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EE2B6-5AC9-465F-AF31-9B5D2E1031C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EE2B6-5AC9-465F-AF31-9B5D2E1031C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EE2B6-5AC9-465F-AF31-9B5D2E1031C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EE2B6-5AC9-465F-AF31-9B5D2E1031C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EE2B6-5AC9-465F-AF31-9B5D2E1031C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146E-0AEC-45BE-8CEB-9634FE1A284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64F3B-F685-4B52-A58C-BCB2FC6B03AF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1842A-5C14-458C-AE34-36EDB062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5: Bonding</a:t>
            </a:r>
            <a:br>
              <a:rPr lang="en-US" dirty="0" smtClean="0"/>
            </a:br>
            <a:r>
              <a:rPr lang="en-US" dirty="0" smtClean="0"/>
              <a:t>5.4: </a:t>
            </a:r>
            <a:r>
              <a:rPr lang="en-US" dirty="0" smtClean="0"/>
              <a:t>Covalent </a:t>
            </a:r>
            <a:r>
              <a:rPr lang="en-US" dirty="0" smtClean="0"/>
              <a:t>Bonding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AIM: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atoms have different </a:t>
            </a:r>
            <a:r>
              <a:rPr lang="en-US" dirty="0" err="1" smtClean="0"/>
              <a:t>electronegativities</a:t>
            </a:r>
            <a:endParaRPr lang="en-US" dirty="0" smtClean="0"/>
          </a:p>
          <a:p>
            <a:pPr lvl="1"/>
            <a:r>
              <a:rPr lang="en-US" dirty="0" smtClean="0"/>
              <a:t>Attraction of electrons is different in both atoms = sharing of electrons is unequal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				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" name="SMARTInkShape-151"/>
          <p:cNvSpPr/>
          <p:nvPr/>
        </p:nvSpPr>
        <p:spPr>
          <a:xfrm>
            <a:off x="1241227" y="2964824"/>
            <a:ext cx="991196" cy="35552"/>
          </a:xfrm>
          <a:custGeom>
            <a:avLst/>
            <a:gdLst/>
            <a:ahLst/>
            <a:cxnLst/>
            <a:rect l="0" t="0" r="0" b="0"/>
            <a:pathLst>
              <a:path w="991196" h="35552">
                <a:moveTo>
                  <a:pt x="0" y="26621"/>
                </a:moveTo>
                <a:lnTo>
                  <a:pt x="0" y="21881"/>
                </a:lnTo>
                <a:lnTo>
                  <a:pt x="10583" y="19554"/>
                </a:lnTo>
                <a:lnTo>
                  <a:pt x="44975" y="18059"/>
                </a:lnTo>
                <a:lnTo>
                  <a:pt x="73236" y="17855"/>
                </a:lnTo>
                <a:lnTo>
                  <a:pt x="106963" y="16772"/>
                </a:lnTo>
                <a:lnTo>
                  <a:pt x="138489" y="12983"/>
                </a:lnTo>
                <a:lnTo>
                  <a:pt x="179389" y="10013"/>
                </a:lnTo>
                <a:lnTo>
                  <a:pt x="221383" y="9132"/>
                </a:lnTo>
                <a:lnTo>
                  <a:pt x="265245" y="4131"/>
                </a:lnTo>
                <a:lnTo>
                  <a:pt x="297472" y="1743"/>
                </a:lnTo>
                <a:lnTo>
                  <a:pt x="331639" y="681"/>
                </a:lnTo>
                <a:lnTo>
                  <a:pt x="366668" y="210"/>
                </a:lnTo>
                <a:lnTo>
                  <a:pt x="402081" y="0"/>
                </a:lnTo>
                <a:lnTo>
                  <a:pt x="437663" y="899"/>
                </a:lnTo>
                <a:lnTo>
                  <a:pt x="473321" y="4606"/>
                </a:lnTo>
                <a:lnTo>
                  <a:pt x="511659" y="6915"/>
                </a:lnTo>
                <a:lnTo>
                  <a:pt x="550857" y="7941"/>
                </a:lnTo>
                <a:lnTo>
                  <a:pt x="588122" y="8397"/>
                </a:lnTo>
                <a:lnTo>
                  <a:pt x="624528" y="8600"/>
                </a:lnTo>
                <a:lnTo>
                  <a:pt x="661544" y="9682"/>
                </a:lnTo>
                <a:lnTo>
                  <a:pt x="701147" y="13470"/>
                </a:lnTo>
                <a:lnTo>
                  <a:pt x="739254" y="15816"/>
                </a:lnTo>
                <a:lnTo>
                  <a:pt x="776033" y="17850"/>
                </a:lnTo>
                <a:lnTo>
                  <a:pt x="812224" y="22062"/>
                </a:lnTo>
                <a:lnTo>
                  <a:pt x="845506" y="24595"/>
                </a:lnTo>
                <a:lnTo>
                  <a:pt x="876835" y="26713"/>
                </a:lnTo>
                <a:lnTo>
                  <a:pt x="921371" y="32491"/>
                </a:lnTo>
                <a:lnTo>
                  <a:pt x="991195" y="3555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152"/>
          <p:cNvSpPr/>
          <p:nvPr/>
        </p:nvSpPr>
        <p:spPr>
          <a:xfrm>
            <a:off x="2946797" y="2973586"/>
            <a:ext cx="2714626" cy="89298"/>
          </a:xfrm>
          <a:custGeom>
            <a:avLst/>
            <a:gdLst/>
            <a:ahLst/>
            <a:cxnLst/>
            <a:rect l="0" t="0" r="0" b="0"/>
            <a:pathLst>
              <a:path w="2714626" h="89298">
                <a:moveTo>
                  <a:pt x="0" y="0"/>
                </a:moveTo>
                <a:lnTo>
                  <a:pt x="40549" y="0"/>
                </a:lnTo>
                <a:lnTo>
                  <a:pt x="81909" y="0"/>
                </a:lnTo>
                <a:lnTo>
                  <a:pt x="116543" y="0"/>
                </a:lnTo>
                <a:lnTo>
                  <a:pt x="154586" y="0"/>
                </a:lnTo>
                <a:lnTo>
                  <a:pt x="194631" y="0"/>
                </a:lnTo>
                <a:lnTo>
                  <a:pt x="234278" y="0"/>
                </a:lnTo>
                <a:lnTo>
                  <a:pt x="263866" y="0"/>
                </a:lnTo>
                <a:lnTo>
                  <a:pt x="296859" y="0"/>
                </a:lnTo>
                <a:lnTo>
                  <a:pt x="328721" y="2646"/>
                </a:lnTo>
                <a:lnTo>
                  <a:pt x="359419" y="6137"/>
                </a:lnTo>
                <a:lnTo>
                  <a:pt x="389599" y="7688"/>
                </a:lnTo>
                <a:lnTo>
                  <a:pt x="422194" y="8378"/>
                </a:lnTo>
                <a:lnTo>
                  <a:pt x="456524" y="8685"/>
                </a:lnTo>
                <a:lnTo>
                  <a:pt x="491626" y="8821"/>
                </a:lnTo>
                <a:lnTo>
                  <a:pt x="524425" y="11527"/>
                </a:lnTo>
                <a:lnTo>
                  <a:pt x="556531" y="15045"/>
                </a:lnTo>
                <a:lnTo>
                  <a:pt x="590644" y="16609"/>
                </a:lnTo>
                <a:lnTo>
                  <a:pt x="625649" y="17304"/>
                </a:lnTo>
                <a:lnTo>
                  <a:pt x="661051" y="18604"/>
                </a:lnTo>
                <a:lnTo>
                  <a:pt x="696628" y="22490"/>
                </a:lnTo>
                <a:lnTo>
                  <a:pt x="732284" y="24878"/>
                </a:lnTo>
                <a:lnTo>
                  <a:pt x="767975" y="25940"/>
                </a:lnTo>
                <a:lnTo>
                  <a:pt x="803682" y="26412"/>
                </a:lnTo>
                <a:lnTo>
                  <a:pt x="839395" y="29267"/>
                </a:lnTo>
                <a:lnTo>
                  <a:pt x="876103" y="32851"/>
                </a:lnTo>
                <a:lnTo>
                  <a:pt x="915569" y="34444"/>
                </a:lnTo>
                <a:lnTo>
                  <a:pt x="953615" y="35152"/>
                </a:lnTo>
                <a:lnTo>
                  <a:pt x="991360" y="36459"/>
                </a:lnTo>
                <a:lnTo>
                  <a:pt x="1031287" y="40347"/>
                </a:lnTo>
                <a:lnTo>
                  <a:pt x="1069537" y="42736"/>
                </a:lnTo>
                <a:lnTo>
                  <a:pt x="1107373" y="43799"/>
                </a:lnTo>
                <a:lnTo>
                  <a:pt x="1147340" y="44271"/>
                </a:lnTo>
                <a:lnTo>
                  <a:pt x="1188254" y="47127"/>
                </a:lnTo>
                <a:lnTo>
                  <a:pt x="1229590" y="50711"/>
                </a:lnTo>
                <a:lnTo>
                  <a:pt x="1271112" y="52304"/>
                </a:lnTo>
                <a:lnTo>
                  <a:pt x="1310072" y="53012"/>
                </a:lnTo>
                <a:lnTo>
                  <a:pt x="1348223" y="54318"/>
                </a:lnTo>
                <a:lnTo>
                  <a:pt x="1388330" y="58206"/>
                </a:lnTo>
                <a:lnTo>
                  <a:pt x="1429306" y="60596"/>
                </a:lnTo>
                <a:lnTo>
                  <a:pt x="1470669" y="61658"/>
                </a:lnTo>
                <a:lnTo>
                  <a:pt x="1512204" y="62130"/>
                </a:lnTo>
                <a:lnTo>
                  <a:pt x="1553814" y="64986"/>
                </a:lnTo>
                <a:lnTo>
                  <a:pt x="1595459" y="69562"/>
                </a:lnTo>
                <a:lnTo>
                  <a:pt x="1637119" y="74904"/>
                </a:lnTo>
                <a:lnTo>
                  <a:pt x="1678785" y="77939"/>
                </a:lnTo>
                <a:lnTo>
                  <a:pt x="1719463" y="79288"/>
                </a:lnTo>
                <a:lnTo>
                  <a:pt x="1757385" y="79888"/>
                </a:lnTo>
                <a:lnTo>
                  <a:pt x="1796729" y="80154"/>
                </a:lnTo>
                <a:lnTo>
                  <a:pt x="1837366" y="80272"/>
                </a:lnTo>
                <a:lnTo>
                  <a:pt x="1878579" y="80325"/>
                </a:lnTo>
                <a:lnTo>
                  <a:pt x="1920046" y="80349"/>
                </a:lnTo>
                <a:lnTo>
                  <a:pt x="1961627" y="80359"/>
                </a:lnTo>
                <a:lnTo>
                  <a:pt x="2003259" y="80363"/>
                </a:lnTo>
                <a:lnTo>
                  <a:pt x="2044913" y="83012"/>
                </a:lnTo>
                <a:lnTo>
                  <a:pt x="2086576" y="86503"/>
                </a:lnTo>
                <a:lnTo>
                  <a:pt x="2128245" y="88055"/>
                </a:lnTo>
                <a:lnTo>
                  <a:pt x="2169915" y="88745"/>
                </a:lnTo>
                <a:lnTo>
                  <a:pt x="2211587" y="89051"/>
                </a:lnTo>
                <a:lnTo>
                  <a:pt x="2253258" y="89188"/>
                </a:lnTo>
                <a:lnTo>
                  <a:pt x="2292284" y="89248"/>
                </a:lnTo>
                <a:lnTo>
                  <a:pt x="2330465" y="88283"/>
                </a:lnTo>
                <a:lnTo>
                  <a:pt x="2370585" y="84547"/>
                </a:lnTo>
                <a:lnTo>
                  <a:pt x="2411567" y="82225"/>
                </a:lnTo>
                <a:lnTo>
                  <a:pt x="2451940" y="81193"/>
                </a:lnTo>
                <a:lnTo>
                  <a:pt x="2489728" y="80734"/>
                </a:lnTo>
                <a:lnTo>
                  <a:pt x="2529012" y="80530"/>
                </a:lnTo>
                <a:lnTo>
                  <a:pt x="2568630" y="80440"/>
                </a:lnTo>
                <a:lnTo>
                  <a:pt x="2606082" y="80399"/>
                </a:lnTo>
                <a:lnTo>
                  <a:pt x="2647863" y="83027"/>
                </a:lnTo>
                <a:lnTo>
                  <a:pt x="2684953" y="86510"/>
                </a:lnTo>
                <a:lnTo>
                  <a:pt x="2714625" y="8929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153"/>
          <p:cNvSpPr/>
          <p:nvPr/>
        </p:nvSpPr>
        <p:spPr>
          <a:xfrm>
            <a:off x="3982641" y="2053828"/>
            <a:ext cx="4188024" cy="62509"/>
          </a:xfrm>
          <a:custGeom>
            <a:avLst/>
            <a:gdLst/>
            <a:ahLst/>
            <a:cxnLst/>
            <a:rect l="0" t="0" r="0" b="0"/>
            <a:pathLst>
              <a:path w="4188024" h="62509">
                <a:moveTo>
                  <a:pt x="0" y="17860"/>
                </a:moveTo>
                <a:lnTo>
                  <a:pt x="43728" y="11723"/>
                </a:lnTo>
                <a:lnTo>
                  <a:pt x="75133" y="9757"/>
                </a:lnTo>
                <a:lnTo>
                  <a:pt x="108137" y="9298"/>
                </a:lnTo>
                <a:lnTo>
                  <a:pt x="145957" y="9093"/>
                </a:lnTo>
                <a:lnTo>
                  <a:pt x="182940" y="9002"/>
                </a:lnTo>
                <a:lnTo>
                  <a:pt x="226073" y="8951"/>
                </a:lnTo>
                <a:lnTo>
                  <a:pt x="263989" y="8936"/>
                </a:lnTo>
                <a:lnTo>
                  <a:pt x="300358" y="9924"/>
                </a:lnTo>
                <a:lnTo>
                  <a:pt x="337262" y="15067"/>
                </a:lnTo>
                <a:lnTo>
                  <a:pt x="378183" y="17032"/>
                </a:lnTo>
                <a:lnTo>
                  <a:pt x="416876" y="18607"/>
                </a:lnTo>
                <a:lnTo>
                  <a:pt x="458327" y="23924"/>
                </a:lnTo>
                <a:lnTo>
                  <a:pt x="496185" y="25940"/>
                </a:lnTo>
                <a:lnTo>
                  <a:pt x="533530" y="28522"/>
                </a:lnTo>
                <a:lnTo>
                  <a:pt x="575573" y="38988"/>
                </a:lnTo>
                <a:lnTo>
                  <a:pt x="618457" y="42972"/>
                </a:lnTo>
                <a:lnTo>
                  <a:pt x="657732" y="45144"/>
                </a:lnTo>
                <a:lnTo>
                  <a:pt x="700348" y="50638"/>
                </a:lnTo>
                <a:lnTo>
                  <a:pt x="744394" y="52707"/>
                </a:lnTo>
                <a:lnTo>
                  <a:pt x="787872" y="54312"/>
                </a:lnTo>
                <a:lnTo>
                  <a:pt x="828315" y="59639"/>
                </a:lnTo>
                <a:lnTo>
                  <a:pt x="860265" y="61233"/>
                </a:lnTo>
                <a:lnTo>
                  <a:pt x="891663" y="61941"/>
                </a:lnTo>
                <a:lnTo>
                  <a:pt x="922154" y="62256"/>
                </a:lnTo>
                <a:lnTo>
                  <a:pt x="952242" y="62396"/>
                </a:lnTo>
                <a:lnTo>
                  <a:pt x="982150" y="62458"/>
                </a:lnTo>
                <a:lnTo>
                  <a:pt x="1012972" y="62486"/>
                </a:lnTo>
                <a:lnTo>
                  <a:pt x="1046514" y="62498"/>
                </a:lnTo>
                <a:lnTo>
                  <a:pt x="1078620" y="62504"/>
                </a:lnTo>
                <a:lnTo>
                  <a:pt x="1110418" y="62506"/>
                </a:lnTo>
                <a:lnTo>
                  <a:pt x="1144394" y="62507"/>
                </a:lnTo>
                <a:lnTo>
                  <a:pt x="1176692" y="62508"/>
                </a:lnTo>
                <a:lnTo>
                  <a:pt x="1208575" y="62508"/>
                </a:lnTo>
                <a:lnTo>
                  <a:pt x="1242590" y="62508"/>
                </a:lnTo>
                <a:lnTo>
                  <a:pt x="1274906" y="62508"/>
                </a:lnTo>
                <a:lnTo>
                  <a:pt x="1306796" y="62508"/>
                </a:lnTo>
                <a:lnTo>
                  <a:pt x="1340814" y="62508"/>
                </a:lnTo>
                <a:lnTo>
                  <a:pt x="1373131" y="62508"/>
                </a:lnTo>
                <a:lnTo>
                  <a:pt x="1405022" y="62508"/>
                </a:lnTo>
                <a:lnTo>
                  <a:pt x="1439040" y="62508"/>
                </a:lnTo>
                <a:lnTo>
                  <a:pt x="1474003" y="59862"/>
                </a:lnTo>
                <a:lnTo>
                  <a:pt x="1508394" y="56371"/>
                </a:lnTo>
                <a:lnTo>
                  <a:pt x="1540214" y="54819"/>
                </a:lnTo>
                <a:lnTo>
                  <a:pt x="1573540" y="54130"/>
                </a:lnTo>
                <a:lnTo>
                  <a:pt x="1608194" y="53823"/>
                </a:lnTo>
                <a:lnTo>
                  <a:pt x="1643440" y="53687"/>
                </a:lnTo>
                <a:lnTo>
                  <a:pt x="1676303" y="53627"/>
                </a:lnTo>
                <a:lnTo>
                  <a:pt x="1708438" y="53600"/>
                </a:lnTo>
                <a:lnTo>
                  <a:pt x="1742563" y="53588"/>
                </a:lnTo>
                <a:lnTo>
                  <a:pt x="1777574" y="53582"/>
                </a:lnTo>
                <a:lnTo>
                  <a:pt x="1813970" y="52588"/>
                </a:lnTo>
                <a:lnTo>
                  <a:pt x="1853297" y="48839"/>
                </a:lnTo>
                <a:lnTo>
                  <a:pt x="1888636" y="46511"/>
                </a:lnTo>
                <a:lnTo>
                  <a:pt x="1921870" y="45476"/>
                </a:lnTo>
                <a:lnTo>
                  <a:pt x="1956484" y="45016"/>
                </a:lnTo>
                <a:lnTo>
                  <a:pt x="1991712" y="44812"/>
                </a:lnTo>
                <a:lnTo>
                  <a:pt x="2027213" y="43729"/>
                </a:lnTo>
                <a:lnTo>
                  <a:pt x="2062835" y="39940"/>
                </a:lnTo>
                <a:lnTo>
                  <a:pt x="2098510" y="37595"/>
                </a:lnTo>
                <a:lnTo>
                  <a:pt x="2135203" y="36553"/>
                </a:lnTo>
                <a:lnTo>
                  <a:pt x="2174661" y="36089"/>
                </a:lnTo>
                <a:lnTo>
                  <a:pt x="2212703" y="35884"/>
                </a:lnTo>
                <a:lnTo>
                  <a:pt x="2249455" y="34800"/>
                </a:lnTo>
                <a:lnTo>
                  <a:pt x="2285631" y="31011"/>
                </a:lnTo>
                <a:lnTo>
                  <a:pt x="2321555" y="28665"/>
                </a:lnTo>
                <a:lnTo>
                  <a:pt x="2358357" y="26631"/>
                </a:lnTo>
                <a:lnTo>
                  <a:pt x="2397864" y="22419"/>
                </a:lnTo>
                <a:lnTo>
                  <a:pt x="2433282" y="19886"/>
                </a:lnTo>
                <a:lnTo>
                  <a:pt x="2467544" y="18760"/>
                </a:lnTo>
                <a:lnTo>
                  <a:pt x="2505923" y="18260"/>
                </a:lnTo>
                <a:lnTo>
                  <a:pt x="2543485" y="18038"/>
                </a:lnTo>
                <a:lnTo>
                  <a:pt x="2580024" y="16946"/>
                </a:lnTo>
                <a:lnTo>
                  <a:pt x="2616107" y="13154"/>
                </a:lnTo>
                <a:lnTo>
                  <a:pt x="2651988" y="10807"/>
                </a:lnTo>
                <a:lnTo>
                  <a:pt x="2687778" y="9764"/>
                </a:lnTo>
                <a:lnTo>
                  <a:pt x="2723529" y="9301"/>
                </a:lnTo>
                <a:lnTo>
                  <a:pt x="2759262" y="9095"/>
                </a:lnTo>
                <a:lnTo>
                  <a:pt x="2794986" y="8011"/>
                </a:lnTo>
                <a:lnTo>
                  <a:pt x="2830708" y="4222"/>
                </a:lnTo>
                <a:lnTo>
                  <a:pt x="2866428" y="1876"/>
                </a:lnTo>
                <a:lnTo>
                  <a:pt x="2902147" y="834"/>
                </a:lnTo>
                <a:lnTo>
                  <a:pt x="2937866" y="371"/>
                </a:lnTo>
                <a:lnTo>
                  <a:pt x="2973586" y="165"/>
                </a:lnTo>
                <a:lnTo>
                  <a:pt x="3009304" y="73"/>
                </a:lnTo>
                <a:lnTo>
                  <a:pt x="3045023" y="32"/>
                </a:lnTo>
                <a:lnTo>
                  <a:pt x="3080742" y="15"/>
                </a:lnTo>
                <a:lnTo>
                  <a:pt x="3115468" y="7"/>
                </a:lnTo>
                <a:lnTo>
                  <a:pt x="3147439" y="3"/>
                </a:lnTo>
                <a:lnTo>
                  <a:pt x="3178185" y="1"/>
                </a:lnTo>
                <a:lnTo>
                  <a:pt x="3208386" y="1"/>
                </a:lnTo>
                <a:lnTo>
                  <a:pt x="3238345" y="0"/>
                </a:lnTo>
                <a:lnTo>
                  <a:pt x="3268197" y="0"/>
                </a:lnTo>
                <a:lnTo>
                  <a:pt x="3298000" y="0"/>
                </a:lnTo>
                <a:lnTo>
                  <a:pt x="3327783" y="0"/>
                </a:lnTo>
                <a:lnTo>
                  <a:pt x="3357556" y="0"/>
                </a:lnTo>
                <a:lnTo>
                  <a:pt x="3399563" y="2646"/>
                </a:lnTo>
                <a:lnTo>
                  <a:pt x="3439791" y="7068"/>
                </a:lnTo>
                <a:lnTo>
                  <a:pt x="3483129" y="8378"/>
                </a:lnTo>
                <a:lnTo>
                  <a:pt x="3524744" y="8766"/>
                </a:lnTo>
                <a:lnTo>
                  <a:pt x="3564855" y="8881"/>
                </a:lnTo>
                <a:lnTo>
                  <a:pt x="3605513" y="8915"/>
                </a:lnTo>
                <a:lnTo>
                  <a:pt x="3645341" y="11571"/>
                </a:lnTo>
                <a:lnTo>
                  <a:pt x="3685916" y="15996"/>
                </a:lnTo>
                <a:lnTo>
                  <a:pt x="3725719" y="19953"/>
                </a:lnTo>
                <a:lnTo>
                  <a:pt x="3766286" y="24764"/>
                </a:lnTo>
                <a:lnTo>
                  <a:pt x="3803441" y="26189"/>
                </a:lnTo>
                <a:lnTo>
                  <a:pt x="3842232" y="29257"/>
                </a:lnTo>
                <a:lnTo>
                  <a:pt x="3882499" y="33804"/>
                </a:lnTo>
                <a:lnTo>
                  <a:pt x="3922211" y="35152"/>
                </a:lnTo>
                <a:lnTo>
                  <a:pt x="3962751" y="38197"/>
                </a:lnTo>
                <a:lnTo>
                  <a:pt x="3999898" y="42737"/>
                </a:lnTo>
                <a:lnTo>
                  <a:pt x="4038686" y="46728"/>
                </a:lnTo>
                <a:lnTo>
                  <a:pt x="4078952" y="54194"/>
                </a:lnTo>
                <a:lnTo>
                  <a:pt x="4107797" y="58813"/>
                </a:lnTo>
                <a:lnTo>
                  <a:pt x="4147075" y="60866"/>
                </a:lnTo>
                <a:lnTo>
                  <a:pt x="4188023" y="6250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SMARTInkShape-Group55"/>
          <p:cNvGrpSpPr/>
          <p:nvPr/>
        </p:nvGrpSpPr>
        <p:grpSpPr>
          <a:xfrm>
            <a:off x="491605" y="4037172"/>
            <a:ext cx="749623" cy="302657"/>
            <a:chOff x="491605" y="4037172"/>
            <a:chExt cx="749623" cy="302657"/>
          </a:xfrm>
        </p:grpSpPr>
        <p:sp>
          <p:nvSpPr>
            <p:cNvPr id="10" name="SMARTInkShape-154"/>
            <p:cNvSpPr/>
            <p:nvPr/>
          </p:nvSpPr>
          <p:spPr>
            <a:xfrm>
              <a:off x="982266" y="4072856"/>
              <a:ext cx="258962" cy="266973"/>
            </a:xfrm>
            <a:custGeom>
              <a:avLst/>
              <a:gdLst/>
              <a:ahLst/>
              <a:cxnLst/>
              <a:rect l="0" t="0" r="0" b="0"/>
              <a:pathLst>
                <a:path w="258962" h="266973">
                  <a:moveTo>
                    <a:pt x="0" y="52660"/>
                  </a:moveTo>
                  <a:lnTo>
                    <a:pt x="7129" y="44538"/>
                  </a:lnTo>
                  <a:lnTo>
                    <a:pt x="20990" y="23981"/>
                  </a:lnTo>
                  <a:lnTo>
                    <a:pt x="39292" y="9546"/>
                  </a:lnTo>
                  <a:lnTo>
                    <a:pt x="52520" y="3732"/>
                  </a:lnTo>
                  <a:lnTo>
                    <a:pt x="81922" y="0"/>
                  </a:lnTo>
                  <a:lnTo>
                    <a:pt x="102876" y="4094"/>
                  </a:lnTo>
                  <a:lnTo>
                    <a:pt x="107279" y="6392"/>
                  </a:lnTo>
                  <a:lnTo>
                    <a:pt x="110215" y="8916"/>
                  </a:lnTo>
                  <a:lnTo>
                    <a:pt x="114468" y="16351"/>
                  </a:lnTo>
                  <a:lnTo>
                    <a:pt x="128171" y="58498"/>
                  </a:lnTo>
                  <a:lnTo>
                    <a:pt x="127494" y="92203"/>
                  </a:lnTo>
                  <a:lnTo>
                    <a:pt x="118376" y="131026"/>
                  </a:lnTo>
                  <a:lnTo>
                    <a:pt x="108937" y="152388"/>
                  </a:lnTo>
                  <a:lnTo>
                    <a:pt x="83161" y="190444"/>
                  </a:lnTo>
                  <a:lnTo>
                    <a:pt x="54177" y="232556"/>
                  </a:lnTo>
                  <a:lnTo>
                    <a:pt x="47891" y="241754"/>
                  </a:lnTo>
                  <a:lnTo>
                    <a:pt x="36251" y="248826"/>
                  </a:lnTo>
                  <a:lnTo>
                    <a:pt x="75685" y="249105"/>
                  </a:lnTo>
                  <a:lnTo>
                    <a:pt x="110509" y="244370"/>
                  </a:lnTo>
                  <a:lnTo>
                    <a:pt x="149711" y="242002"/>
                  </a:lnTo>
                  <a:lnTo>
                    <a:pt x="193360" y="247980"/>
                  </a:lnTo>
                  <a:lnTo>
                    <a:pt x="258961" y="2669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55"/>
            <p:cNvSpPr/>
            <p:nvPr/>
          </p:nvSpPr>
          <p:spPr>
            <a:xfrm>
              <a:off x="839758" y="4250531"/>
              <a:ext cx="17493" cy="71439"/>
            </a:xfrm>
            <a:custGeom>
              <a:avLst/>
              <a:gdLst/>
              <a:ahLst/>
              <a:cxnLst/>
              <a:rect l="0" t="0" r="0" b="0"/>
              <a:pathLst>
                <a:path w="17493" h="71439">
                  <a:moveTo>
                    <a:pt x="8562" y="0"/>
                  </a:moveTo>
                  <a:lnTo>
                    <a:pt x="3822" y="0"/>
                  </a:lnTo>
                  <a:lnTo>
                    <a:pt x="2425" y="992"/>
                  </a:lnTo>
                  <a:lnTo>
                    <a:pt x="1495" y="2646"/>
                  </a:lnTo>
                  <a:lnTo>
                    <a:pt x="0" y="7689"/>
                  </a:lnTo>
                  <a:lnTo>
                    <a:pt x="12094" y="25990"/>
                  </a:lnTo>
                  <a:lnTo>
                    <a:pt x="16781" y="58287"/>
                  </a:lnTo>
                  <a:lnTo>
                    <a:pt x="17492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56"/>
            <p:cNvSpPr/>
            <p:nvPr/>
          </p:nvSpPr>
          <p:spPr>
            <a:xfrm>
              <a:off x="491605" y="4037172"/>
              <a:ext cx="195982" cy="302657"/>
            </a:xfrm>
            <a:custGeom>
              <a:avLst/>
              <a:gdLst/>
              <a:ahLst/>
              <a:cxnLst/>
              <a:rect l="0" t="0" r="0" b="0"/>
              <a:pathLst>
                <a:path w="195982" h="302657">
                  <a:moveTo>
                    <a:pt x="17387" y="34766"/>
                  </a:moveTo>
                  <a:lnTo>
                    <a:pt x="26868" y="25284"/>
                  </a:lnTo>
                  <a:lnTo>
                    <a:pt x="66260" y="6287"/>
                  </a:lnTo>
                  <a:lnTo>
                    <a:pt x="102696" y="0"/>
                  </a:lnTo>
                  <a:lnTo>
                    <a:pt x="144830" y="6240"/>
                  </a:lnTo>
                  <a:lnTo>
                    <a:pt x="149974" y="6819"/>
                  </a:lnTo>
                  <a:lnTo>
                    <a:pt x="160981" y="12754"/>
                  </a:lnTo>
                  <a:lnTo>
                    <a:pt x="179476" y="27992"/>
                  </a:lnTo>
                  <a:lnTo>
                    <a:pt x="183685" y="37047"/>
                  </a:lnTo>
                  <a:lnTo>
                    <a:pt x="186608" y="78097"/>
                  </a:lnTo>
                  <a:lnTo>
                    <a:pt x="186854" y="96688"/>
                  </a:lnTo>
                  <a:lnTo>
                    <a:pt x="179026" y="117518"/>
                  </a:lnTo>
                  <a:lnTo>
                    <a:pt x="148475" y="160720"/>
                  </a:lnTo>
                  <a:lnTo>
                    <a:pt x="106511" y="198297"/>
                  </a:lnTo>
                  <a:lnTo>
                    <a:pt x="69571" y="228218"/>
                  </a:lnTo>
                  <a:lnTo>
                    <a:pt x="35963" y="250066"/>
                  </a:lnTo>
                  <a:lnTo>
                    <a:pt x="17489" y="256647"/>
                  </a:lnTo>
                  <a:lnTo>
                    <a:pt x="14479" y="259085"/>
                  </a:lnTo>
                  <a:lnTo>
                    <a:pt x="12472" y="261702"/>
                  </a:lnTo>
                  <a:lnTo>
                    <a:pt x="7596" y="264610"/>
                  </a:lnTo>
                  <a:lnTo>
                    <a:pt x="0" y="266801"/>
                  </a:lnTo>
                  <a:lnTo>
                    <a:pt x="40105" y="267922"/>
                  </a:lnTo>
                  <a:lnTo>
                    <a:pt x="81443" y="274003"/>
                  </a:lnTo>
                  <a:lnTo>
                    <a:pt x="118718" y="277961"/>
                  </a:lnTo>
                  <a:lnTo>
                    <a:pt x="162913" y="284889"/>
                  </a:lnTo>
                  <a:lnTo>
                    <a:pt x="180009" y="291659"/>
                  </a:lnTo>
                  <a:lnTo>
                    <a:pt x="195981" y="302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56"/>
          <p:cNvGrpSpPr/>
          <p:nvPr/>
        </p:nvGrpSpPr>
        <p:grpSpPr>
          <a:xfrm>
            <a:off x="1839516" y="3982641"/>
            <a:ext cx="651868" cy="383442"/>
            <a:chOff x="1839516" y="3982641"/>
            <a:chExt cx="651868" cy="383442"/>
          </a:xfrm>
        </p:grpSpPr>
        <p:sp>
          <p:nvSpPr>
            <p:cNvPr id="14" name="SMARTInkShape-157"/>
            <p:cNvSpPr/>
            <p:nvPr/>
          </p:nvSpPr>
          <p:spPr>
            <a:xfrm>
              <a:off x="1839516" y="4081481"/>
              <a:ext cx="192313" cy="284602"/>
            </a:xfrm>
            <a:custGeom>
              <a:avLst/>
              <a:gdLst/>
              <a:ahLst/>
              <a:cxnLst/>
              <a:rect l="0" t="0" r="0" b="0"/>
              <a:pathLst>
                <a:path w="192313" h="284602">
                  <a:moveTo>
                    <a:pt x="8929" y="26175"/>
                  </a:moveTo>
                  <a:lnTo>
                    <a:pt x="8929" y="21435"/>
                  </a:lnTo>
                  <a:lnTo>
                    <a:pt x="11575" y="16462"/>
                  </a:lnTo>
                  <a:lnTo>
                    <a:pt x="13670" y="13747"/>
                  </a:lnTo>
                  <a:lnTo>
                    <a:pt x="21289" y="10729"/>
                  </a:lnTo>
                  <a:lnTo>
                    <a:pt x="36735" y="6385"/>
                  </a:lnTo>
                  <a:lnTo>
                    <a:pt x="51053" y="2497"/>
                  </a:lnTo>
                  <a:lnTo>
                    <a:pt x="92730" y="0"/>
                  </a:lnTo>
                  <a:lnTo>
                    <a:pt x="130434" y="4248"/>
                  </a:lnTo>
                  <a:lnTo>
                    <a:pt x="150213" y="11851"/>
                  </a:lnTo>
                  <a:lnTo>
                    <a:pt x="162357" y="20388"/>
                  </a:lnTo>
                  <a:lnTo>
                    <a:pt x="172239" y="38681"/>
                  </a:lnTo>
                  <a:lnTo>
                    <a:pt x="176711" y="53473"/>
                  </a:lnTo>
                  <a:lnTo>
                    <a:pt x="172465" y="66089"/>
                  </a:lnTo>
                  <a:lnTo>
                    <a:pt x="162971" y="80626"/>
                  </a:lnTo>
                  <a:lnTo>
                    <a:pt x="148830" y="93701"/>
                  </a:lnTo>
                  <a:lnTo>
                    <a:pt x="135269" y="100835"/>
                  </a:lnTo>
                  <a:lnTo>
                    <a:pt x="91275" y="113109"/>
                  </a:lnTo>
                  <a:lnTo>
                    <a:pt x="57221" y="115334"/>
                  </a:lnTo>
                  <a:lnTo>
                    <a:pt x="56007" y="114388"/>
                  </a:lnTo>
                  <a:lnTo>
                    <a:pt x="54657" y="110691"/>
                  </a:lnTo>
                  <a:lnTo>
                    <a:pt x="55290" y="109308"/>
                  </a:lnTo>
                  <a:lnTo>
                    <a:pt x="56704" y="108386"/>
                  </a:lnTo>
                  <a:lnTo>
                    <a:pt x="63434" y="107089"/>
                  </a:lnTo>
                  <a:lnTo>
                    <a:pt x="85634" y="107607"/>
                  </a:lnTo>
                  <a:lnTo>
                    <a:pt x="109708" y="115677"/>
                  </a:lnTo>
                  <a:lnTo>
                    <a:pt x="150251" y="144065"/>
                  </a:lnTo>
                  <a:lnTo>
                    <a:pt x="175487" y="172231"/>
                  </a:lnTo>
                  <a:lnTo>
                    <a:pt x="187135" y="193284"/>
                  </a:lnTo>
                  <a:lnTo>
                    <a:pt x="192312" y="212563"/>
                  </a:lnTo>
                  <a:lnTo>
                    <a:pt x="191966" y="228408"/>
                  </a:lnTo>
                  <a:lnTo>
                    <a:pt x="187513" y="243056"/>
                  </a:lnTo>
                  <a:lnTo>
                    <a:pt x="167666" y="275994"/>
                  </a:lnTo>
                  <a:lnTo>
                    <a:pt x="153231" y="281073"/>
                  </a:lnTo>
                  <a:lnTo>
                    <a:pt x="113481" y="284601"/>
                  </a:lnTo>
                  <a:lnTo>
                    <a:pt x="77206" y="282385"/>
                  </a:lnTo>
                  <a:lnTo>
                    <a:pt x="43712" y="272745"/>
                  </a:lnTo>
                  <a:lnTo>
                    <a:pt x="0" y="2494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58"/>
            <p:cNvSpPr/>
            <p:nvPr/>
          </p:nvSpPr>
          <p:spPr>
            <a:xfrm>
              <a:off x="2259734" y="4045148"/>
              <a:ext cx="195931" cy="151806"/>
            </a:xfrm>
            <a:custGeom>
              <a:avLst/>
              <a:gdLst/>
              <a:ahLst/>
              <a:cxnLst/>
              <a:rect l="0" t="0" r="0" b="0"/>
              <a:pathLst>
                <a:path w="195931" h="151806">
                  <a:moveTo>
                    <a:pt x="70914" y="0"/>
                  </a:moveTo>
                  <a:lnTo>
                    <a:pt x="69922" y="9114"/>
                  </a:lnTo>
                  <a:lnTo>
                    <a:pt x="60828" y="48242"/>
                  </a:lnTo>
                  <a:lnTo>
                    <a:pt x="38724" y="91413"/>
                  </a:lnTo>
                  <a:lnTo>
                    <a:pt x="23362" y="117186"/>
                  </a:lnTo>
                  <a:lnTo>
                    <a:pt x="14381" y="127436"/>
                  </a:lnTo>
                  <a:lnTo>
                    <a:pt x="8416" y="131053"/>
                  </a:lnTo>
                  <a:lnTo>
                    <a:pt x="0" y="133777"/>
                  </a:lnTo>
                  <a:lnTo>
                    <a:pt x="4372" y="129155"/>
                  </a:lnTo>
                  <a:lnTo>
                    <a:pt x="9259" y="126855"/>
                  </a:lnTo>
                  <a:lnTo>
                    <a:pt x="48254" y="125124"/>
                  </a:lnTo>
                  <a:lnTo>
                    <a:pt x="63489" y="127710"/>
                  </a:lnTo>
                  <a:lnTo>
                    <a:pt x="80290" y="132098"/>
                  </a:lnTo>
                  <a:lnTo>
                    <a:pt x="90956" y="134117"/>
                  </a:lnTo>
                  <a:lnTo>
                    <a:pt x="127506" y="148113"/>
                  </a:lnTo>
                  <a:lnTo>
                    <a:pt x="172092" y="151481"/>
                  </a:lnTo>
                  <a:lnTo>
                    <a:pt x="19593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59"/>
            <p:cNvSpPr/>
            <p:nvPr/>
          </p:nvSpPr>
          <p:spPr>
            <a:xfrm>
              <a:off x="2125266" y="4268391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0" y="0"/>
                  </a:moveTo>
                  <a:lnTo>
                    <a:pt x="4740" y="0"/>
                  </a:lnTo>
                  <a:lnTo>
                    <a:pt x="6136" y="992"/>
                  </a:lnTo>
                  <a:lnTo>
                    <a:pt x="7067" y="2645"/>
                  </a:lnTo>
                  <a:lnTo>
                    <a:pt x="17859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60"/>
            <p:cNvSpPr/>
            <p:nvPr/>
          </p:nvSpPr>
          <p:spPr>
            <a:xfrm>
              <a:off x="2428875" y="3982641"/>
              <a:ext cx="62509" cy="348258"/>
            </a:xfrm>
            <a:custGeom>
              <a:avLst/>
              <a:gdLst/>
              <a:ahLst/>
              <a:cxnLst/>
              <a:rect l="0" t="0" r="0" b="0"/>
              <a:pathLst>
                <a:path w="62509" h="348258">
                  <a:moveTo>
                    <a:pt x="62508" y="0"/>
                  </a:moveTo>
                  <a:lnTo>
                    <a:pt x="57767" y="0"/>
                  </a:lnTo>
                  <a:lnTo>
                    <a:pt x="56371" y="1984"/>
                  </a:lnTo>
                  <a:lnTo>
                    <a:pt x="54130" y="19427"/>
                  </a:lnTo>
                  <a:lnTo>
                    <a:pt x="51096" y="38829"/>
                  </a:lnTo>
                  <a:lnTo>
                    <a:pt x="42569" y="82502"/>
                  </a:lnTo>
                  <a:lnTo>
                    <a:pt x="35103" y="115726"/>
                  </a:lnTo>
                  <a:lnTo>
                    <a:pt x="26607" y="155335"/>
                  </a:lnTo>
                  <a:lnTo>
                    <a:pt x="19587" y="195386"/>
                  </a:lnTo>
                  <a:lnTo>
                    <a:pt x="13631" y="232407"/>
                  </a:lnTo>
                  <a:lnTo>
                    <a:pt x="8866" y="269958"/>
                  </a:lnTo>
                  <a:lnTo>
                    <a:pt x="0" y="348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58"/>
          <p:cNvGrpSpPr/>
          <p:nvPr/>
        </p:nvGrpSpPr>
        <p:grpSpPr>
          <a:xfrm>
            <a:off x="1848445" y="4339828"/>
            <a:ext cx="2794994" cy="437556"/>
            <a:chOff x="1848445" y="4339828"/>
            <a:chExt cx="2794994" cy="437556"/>
          </a:xfrm>
        </p:grpSpPr>
        <p:sp>
          <p:nvSpPr>
            <p:cNvPr id="19" name="SMARTInkShape-161"/>
            <p:cNvSpPr/>
            <p:nvPr/>
          </p:nvSpPr>
          <p:spPr>
            <a:xfrm>
              <a:off x="2223492" y="4375547"/>
              <a:ext cx="185224" cy="209315"/>
            </a:xfrm>
            <a:custGeom>
              <a:avLst/>
              <a:gdLst/>
              <a:ahLst/>
              <a:cxnLst/>
              <a:rect l="0" t="0" r="0" b="0"/>
              <a:pathLst>
                <a:path w="185224" h="209315">
                  <a:moveTo>
                    <a:pt x="0" y="0"/>
                  </a:moveTo>
                  <a:lnTo>
                    <a:pt x="44587" y="2645"/>
                  </a:lnTo>
                  <a:lnTo>
                    <a:pt x="71419" y="12359"/>
                  </a:lnTo>
                  <a:lnTo>
                    <a:pt x="115091" y="39147"/>
                  </a:lnTo>
                  <a:lnTo>
                    <a:pt x="142091" y="65242"/>
                  </a:lnTo>
                  <a:lnTo>
                    <a:pt x="171545" y="108509"/>
                  </a:lnTo>
                  <a:lnTo>
                    <a:pt x="184073" y="147368"/>
                  </a:lnTo>
                  <a:lnTo>
                    <a:pt x="185223" y="154800"/>
                  </a:lnTo>
                  <a:lnTo>
                    <a:pt x="181210" y="170995"/>
                  </a:lnTo>
                  <a:lnTo>
                    <a:pt x="172811" y="186131"/>
                  </a:lnTo>
                  <a:lnTo>
                    <a:pt x="162464" y="196165"/>
                  </a:lnTo>
                  <a:lnTo>
                    <a:pt x="148605" y="201286"/>
                  </a:lnTo>
                  <a:lnTo>
                    <a:pt x="105973" y="209314"/>
                  </a:lnTo>
                  <a:lnTo>
                    <a:pt x="64252" y="208091"/>
                  </a:lnTo>
                  <a:lnTo>
                    <a:pt x="893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2"/>
            <p:cNvSpPr/>
            <p:nvPr/>
          </p:nvSpPr>
          <p:spPr>
            <a:xfrm>
              <a:off x="2254066" y="4527352"/>
              <a:ext cx="5146" cy="250032"/>
            </a:xfrm>
            <a:custGeom>
              <a:avLst/>
              <a:gdLst/>
              <a:ahLst/>
              <a:cxnLst/>
              <a:rect l="0" t="0" r="0" b="0"/>
              <a:pathLst>
                <a:path w="5146" h="250032">
                  <a:moveTo>
                    <a:pt x="5145" y="0"/>
                  </a:moveTo>
                  <a:lnTo>
                    <a:pt x="5145" y="42810"/>
                  </a:lnTo>
                  <a:lnTo>
                    <a:pt x="5145" y="87169"/>
                  </a:lnTo>
                  <a:lnTo>
                    <a:pt x="0" y="127572"/>
                  </a:lnTo>
                  <a:lnTo>
                    <a:pt x="3180" y="169098"/>
                  </a:lnTo>
                  <a:lnTo>
                    <a:pt x="4886" y="209693"/>
                  </a:lnTo>
                  <a:lnTo>
                    <a:pt x="5145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63"/>
            <p:cNvSpPr/>
            <p:nvPr/>
          </p:nvSpPr>
          <p:spPr>
            <a:xfrm>
              <a:off x="1848445" y="4509492"/>
              <a:ext cx="151806" cy="1"/>
            </a:xfrm>
            <a:custGeom>
              <a:avLst/>
              <a:gdLst/>
              <a:ahLst/>
              <a:cxnLst/>
              <a:rect l="0" t="0" r="0" b="0"/>
              <a:pathLst>
                <a:path w="151806" h="1">
                  <a:moveTo>
                    <a:pt x="0" y="0"/>
                  </a:moveTo>
                  <a:lnTo>
                    <a:pt x="42534" y="0"/>
                  </a:lnTo>
                  <a:lnTo>
                    <a:pt x="84040" y="0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64"/>
            <p:cNvSpPr/>
            <p:nvPr/>
          </p:nvSpPr>
          <p:spPr>
            <a:xfrm>
              <a:off x="2456432" y="4500563"/>
              <a:ext cx="140177" cy="194423"/>
            </a:xfrm>
            <a:custGeom>
              <a:avLst/>
              <a:gdLst/>
              <a:ahLst/>
              <a:cxnLst/>
              <a:rect l="0" t="0" r="0" b="0"/>
              <a:pathLst>
                <a:path w="140177" h="194423">
                  <a:moveTo>
                    <a:pt x="26021" y="35718"/>
                  </a:moveTo>
                  <a:lnTo>
                    <a:pt x="25029" y="44832"/>
                  </a:lnTo>
                  <a:lnTo>
                    <a:pt x="15935" y="83960"/>
                  </a:lnTo>
                  <a:lnTo>
                    <a:pt x="3119" y="114150"/>
                  </a:lnTo>
                  <a:lnTo>
                    <a:pt x="0" y="139515"/>
                  </a:lnTo>
                  <a:lnTo>
                    <a:pt x="4200" y="162385"/>
                  </a:lnTo>
                  <a:lnTo>
                    <a:pt x="11728" y="178531"/>
                  </a:lnTo>
                  <a:lnTo>
                    <a:pt x="24983" y="189599"/>
                  </a:lnTo>
                  <a:lnTo>
                    <a:pt x="46219" y="194422"/>
                  </a:lnTo>
                  <a:lnTo>
                    <a:pt x="86191" y="189117"/>
                  </a:lnTo>
                  <a:lnTo>
                    <a:pt x="92923" y="188586"/>
                  </a:lnTo>
                  <a:lnTo>
                    <a:pt x="105696" y="182703"/>
                  </a:lnTo>
                  <a:lnTo>
                    <a:pt x="125324" y="167499"/>
                  </a:lnTo>
                  <a:lnTo>
                    <a:pt x="135591" y="148517"/>
                  </a:lnTo>
                  <a:lnTo>
                    <a:pt x="140176" y="119301"/>
                  </a:lnTo>
                  <a:lnTo>
                    <a:pt x="132054" y="85509"/>
                  </a:lnTo>
                  <a:lnTo>
                    <a:pt x="121820" y="59842"/>
                  </a:lnTo>
                  <a:lnTo>
                    <a:pt x="107624" y="46109"/>
                  </a:lnTo>
                  <a:lnTo>
                    <a:pt x="69032" y="21211"/>
                  </a:lnTo>
                  <a:lnTo>
                    <a:pt x="438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65"/>
            <p:cNvSpPr/>
            <p:nvPr/>
          </p:nvSpPr>
          <p:spPr>
            <a:xfrm>
              <a:off x="2696766" y="4393406"/>
              <a:ext cx="25072" cy="303611"/>
            </a:xfrm>
            <a:custGeom>
              <a:avLst/>
              <a:gdLst/>
              <a:ahLst/>
              <a:cxnLst/>
              <a:rect l="0" t="0" r="0" b="0"/>
              <a:pathLst>
                <a:path w="25072" h="303611">
                  <a:moveTo>
                    <a:pt x="0" y="0"/>
                  </a:moveTo>
                  <a:lnTo>
                    <a:pt x="4740" y="4741"/>
                  </a:lnTo>
                  <a:lnTo>
                    <a:pt x="20991" y="45849"/>
                  </a:lnTo>
                  <a:lnTo>
                    <a:pt x="25071" y="86015"/>
                  </a:lnTo>
                  <a:lnTo>
                    <a:pt x="21539" y="121397"/>
                  </a:lnTo>
                  <a:lnTo>
                    <a:pt x="17594" y="160020"/>
                  </a:lnTo>
                  <a:lnTo>
                    <a:pt x="10935" y="196312"/>
                  </a:lnTo>
                  <a:lnTo>
                    <a:pt x="9325" y="236885"/>
                  </a:lnTo>
                  <a:lnTo>
                    <a:pt x="9008" y="274995"/>
                  </a:lnTo>
                  <a:lnTo>
                    <a:pt x="8929" y="303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66"/>
            <p:cNvSpPr/>
            <p:nvPr/>
          </p:nvSpPr>
          <p:spPr>
            <a:xfrm>
              <a:off x="2840479" y="4524004"/>
              <a:ext cx="356350" cy="164083"/>
            </a:xfrm>
            <a:custGeom>
              <a:avLst/>
              <a:gdLst/>
              <a:ahLst/>
              <a:cxnLst/>
              <a:rect l="0" t="0" r="0" b="0"/>
              <a:pathLst>
                <a:path w="356350" h="164083">
                  <a:moveTo>
                    <a:pt x="115248" y="56926"/>
                  </a:moveTo>
                  <a:lnTo>
                    <a:pt x="121384" y="42668"/>
                  </a:lnTo>
                  <a:lnTo>
                    <a:pt x="122936" y="32068"/>
                  </a:lnTo>
                  <a:lnTo>
                    <a:pt x="120980" y="23389"/>
                  </a:lnTo>
                  <a:lnTo>
                    <a:pt x="111639" y="9732"/>
                  </a:lnTo>
                  <a:lnTo>
                    <a:pt x="106889" y="8596"/>
                  </a:lnTo>
                  <a:lnTo>
                    <a:pt x="74239" y="11597"/>
                  </a:lnTo>
                  <a:lnTo>
                    <a:pt x="61964" y="17266"/>
                  </a:lnTo>
                  <a:lnTo>
                    <a:pt x="27703" y="46553"/>
                  </a:lnTo>
                  <a:lnTo>
                    <a:pt x="5530" y="80873"/>
                  </a:lnTo>
                  <a:lnTo>
                    <a:pt x="0" y="122011"/>
                  </a:lnTo>
                  <a:lnTo>
                    <a:pt x="527" y="132485"/>
                  </a:lnTo>
                  <a:lnTo>
                    <a:pt x="4068" y="143755"/>
                  </a:lnTo>
                  <a:lnTo>
                    <a:pt x="7393" y="147554"/>
                  </a:lnTo>
                  <a:lnTo>
                    <a:pt x="16380" y="151775"/>
                  </a:lnTo>
                  <a:lnTo>
                    <a:pt x="27856" y="154152"/>
                  </a:lnTo>
                  <a:lnTo>
                    <a:pt x="66810" y="134947"/>
                  </a:lnTo>
                  <a:lnTo>
                    <a:pt x="96419" y="109269"/>
                  </a:lnTo>
                  <a:lnTo>
                    <a:pt x="117313" y="77991"/>
                  </a:lnTo>
                  <a:lnTo>
                    <a:pt x="139355" y="34127"/>
                  </a:lnTo>
                  <a:lnTo>
                    <a:pt x="141880" y="30370"/>
                  </a:lnTo>
                  <a:lnTo>
                    <a:pt x="141013" y="45433"/>
                  </a:lnTo>
                  <a:lnTo>
                    <a:pt x="134344" y="79813"/>
                  </a:lnTo>
                  <a:lnTo>
                    <a:pt x="140904" y="124064"/>
                  </a:lnTo>
                  <a:lnTo>
                    <a:pt x="146825" y="136705"/>
                  </a:lnTo>
                  <a:lnTo>
                    <a:pt x="155079" y="146954"/>
                  </a:lnTo>
                  <a:lnTo>
                    <a:pt x="162055" y="151508"/>
                  </a:lnTo>
                  <a:lnTo>
                    <a:pt x="171560" y="154072"/>
                  </a:lnTo>
                  <a:lnTo>
                    <a:pt x="185401" y="150092"/>
                  </a:lnTo>
                  <a:lnTo>
                    <a:pt x="202069" y="137888"/>
                  </a:lnTo>
                  <a:lnTo>
                    <a:pt x="229642" y="99601"/>
                  </a:lnTo>
                  <a:lnTo>
                    <a:pt x="251224" y="59312"/>
                  </a:lnTo>
                  <a:lnTo>
                    <a:pt x="282444" y="16994"/>
                  </a:lnTo>
                  <a:lnTo>
                    <a:pt x="296330" y="1303"/>
                  </a:lnTo>
                  <a:lnTo>
                    <a:pt x="298477" y="0"/>
                  </a:lnTo>
                  <a:lnTo>
                    <a:pt x="299908" y="123"/>
                  </a:lnTo>
                  <a:lnTo>
                    <a:pt x="302206" y="2711"/>
                  </a:lnTo>
                  <a:lnTo>
                    <a:pt x="308796" y="25601"/>
                  </a:lnTo>
                  <a:lnTo>
                    <a:pt x="316059" y="69251"/>
                  </a:lnTo>
                  <a:lnTo>
                    <a:pt x="326856" y="113526"/>
                  </a:lnTo>
                  <a:lnTo>
                    <a:pt x="336586" y="137637"/>
                  </a:lnTo>
                  <a:lnTo>
                    <a:pt x="356349" y="1640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67"/>
            <p:cNvSpPr/>
            <p:nvPr/>
          </p:nvSpPr>
          <p:spPr>
            <a:xfrm>
              <a:off x="3349466" y="4407015"/>
              <a:ext cx="88465" cy="227494"/>
            </a:xfrm>
            <a:custGeom>
              <a:avLst/>
              <a:gdLst/>
              <a:ahLst/>
              <a:cxnLst/>
              <a:rect l="0" t="0" r="0" b="0"/>
              <a:pathLst>
                <a:path w="88465" h="227494">
                  <a:moveTo>
                    <a:pt x="88464" y="13180"/>
                  </a:moveTo>
                  <a:lnTo>
                    <a:pt x="88464" y="20869"/>
                  </a:lnTo>
                  <a:lnTo>
                    <a:pt x="88464" y="14313"/>
                  </a:lnTo>
                  <a:lnTo>
                    <a:pt x="76035" y="850"/>
                  </a:lnTo>
                  <a:lnTo>
                    <a:pt x="72240" y="0"/>
                  </a:lnTo>
                  <a:lnTo>
                    <a:pt x="62732" y="1700"/>
                  </a:lnTo>
                  <a:lnTo>
                    <a:pt x="50964" y="8235"/>
                  </a:lnTo>
                  <a:lnTo>
                    <a:pt x="37106" y="21317"/>
                  </a:lnTo>
                  <a:lnTo>
                    <a:pt x="18935" y="50507"/>
                  </a:lnTo>
                  <a:lnTo>
                    <a:pt x="3387" y="87622"/>
                  </a:lnTo>
                  <a:lnTo>
                    <a:pt x="0" y="123576"/>
                  </a:lnTo>
                  <a:lnTo>
                    <a:pt x="1522" y="145589"/>
                  </a:lnTo>
                  <a:lnTo>
                    <a:pt x="16021" y="186767"/>
                  </a:lnTo>
                  <a:lnTo>
                    <a:pt x="24517" y="201455"/>
                  </a:lnTo>
                  <a:lnTo>
                    <a:pt x="44051" y="218896"/>
                  </a:lnTo>
                  <a:lnTo>
                    <a:pt x="61675" y="2274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68"/>
            <p:cNvSpPr/>
            <p:nvPr/>
          </p:nvSpPr>
          <p:spPr>
            <a:xfrm>
              <a:off x="3518643" y="4438055"/>
              <a:ext cx="113411" cy="211990"/>
            </a:xfrm>
            <a:custGeom>
              <a:avLst/>
              <a:gdLst/>
              <a:ahLst/>
              <a:cxnLst/>
              <a:rect l="0" t="0" r="0" b="0"/>
              <a:pathLst>
                <a:path w="113411" h="211990">
                  <a:moveTo>
                    <a:pt x="35373" y="17859"/>
                  </a:moveTo>
                  <a:lnTo>
                    <a:pt x="28244" y="25980"/>
                  </a:lnTo>
                  <a:lnTo>
                    <a:pt x="11457" y="58990"/>
                  </a:lnTo>
                  <a:lnTo>
                    <a:pt x="2279" y="97237"/>
                  </a:lnTo>
                  <a:lnTo>
                    <a:pt x="0" y="136608"/>
                  </a:lnTo>
                  <a:lnTo>
                    <a:pt x="748" y="160531"/>
                  </a:lnTo>
                  <a:lnTo>
                    <a:pt x="4440" y="174204"/>
                  </a:lnTo>
                  <a:lnTo>
                    <a:pt x="14679" y="186894"/>
                  </a:lnTo>
                  <a:lnTo>
                    <a:pt x="29152" y="198158"/>
                  </a:lnTo>
                  <a:lnTo>
                    <a:pt x="57405" y="210828"/>
                  </a:lnTo>
                  <a:lnTo>
                    <a:pt x="61967" y="211989"/>
                  </a:lnTo>
                  <a:lnTo>
                    <a:pt x="74974" y="205342"/>
                  </a:lnTo>
                  <a:lnTo>
                    <a:pt x="93739" y="187511"/>
                  </a:lnTo>
                  <a:lnTo>
                    <a:pt x="105583" y="167014"/>
                  </a:lnTo>
                  <a:lnTo>
                    <a:pt x="111225" y="148643"/>
                  </a:lnTo>
                  <a:lnTo>
                    <a:pt x="113410" y="109416"/>
                  </a:lnTo>
                  <a:lnTo>
                    <a:pt x="110405" y="77403"/>
                  </a:lnTo>
                  <a:lnTo>
                    <a:pt x="103135" y="44872"/>
                  </a:lnTo>
                  <a:lnTo>
                    <a:pt x="8002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69"/>
            <p:cNvSpPr/>
            <p:nvPr/>
          </p:nvSpPr>
          <p:spPr>
            <a:xfrm>
              <a:off x="3661172" y="4455914"/>
              <a:ext cx="107157" cy="198693"/>
            </a:xfrm>
            <a:custGeom>
              <a:avLst/>
              <a:gdLst/>
              <a:ahLst/>
              <a:cxnLst/>
              <a:rect l="0" t="0" r="0" b="0"/>
              <a:pathLst>
                <a:path w="107157" h="198693">
                  <a:moveTo>
                    <a:pt x="0" y="8930"/>
                  </a:moveTo>
                  <a:lnTo>
                    <a:pt x="0" y="13670"/>
                  </a:lnTo>
                  <a:lnTo>
                    <a:pt x="16781" y="53517"/>
                  </a:lnTo>
                  <a:lnTo>
                    <a:pt x="26470" y="88286"/>
                  </a:lnTo>
                  <a:lnTo>
                    <a:pt x="35624" y="125708"/>
                  </a:lnTo>
                  <a:lnTo>
                    <a:pt x="44452" y="163618"/>
                  </a:lnTo>
                  <a:lnTo>
                    <a:pt x="54127" y="191731"/>
                  </a:lnTo>
                  <a:lnTo>
                    <a:pt x="56920" y="196282"/>
                  </a:lnTo>
                  <a:lnTo>
                    <a:pt x="59775" y="198323"/>
                  </a:lnTo>
                  <a:lnTo>
                    <a:pt x="62670" y="198692"/>
                  </a:lnTo>
                  <a:lnTo>
                    <a:pt x="68533" y="196456"/>
                  </a:lnTo>
                  <a:lnTo>
                    <a:pt x="74446" y="192155"/>
                  </a:lnTo>
                  <a:lnTo>
                    <a:pt x="77735" y="184290"/>
                  </a:lnTo>
                  <a:lnTo>
                    <a:pt x="89328" y="148851"/>
                  </a:lnTo>
                  <a:lnTo>
                    <a:pt x="100330" y="108376"/>
                  </a:lnTo>
                  <a:lnTo>
                    <a:pt x="105808" y="69657"/>
                  </a:lnTo>
                  <a:lnTo>
                    <a:pt x="106889" y="31141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70"/>
            <p:cNvSpPr/>
            <p:nvPr/>
          </p:nvSpPr>
          <p:spPr>
            <a:xfrm>
              <a:off x="3868879" y="4475697"/>
              <a:ext cx="149481" cy="194531"/>
            </a:xfrm>
            <a:custGeom>
              <a:avLst/>
              <a:gdLst/>
              <a:ahLst/>
              <a:cxnLst/>
              <a:rect l="0" t="0" r="0" b="0"/>
              <a:pathLst>
                <a:path w="149481" h="194531">
                  <a:moveTo>
                    <a:pt x="86973" y="87373"/>
                  </a:moveTo>
                  <a:lnTo>
                    <a:pt x="104142" y="65464"/>
                  </a:lnTo>
                  <a:lnTo>
                    <a:pt x="109486" y="52500"/>
                  </a:lnTo>
                  <a:lnTo>
                    <a:pt x="112917" y="28009"/>
                  </a:lnTo>
                  <a:lnTo>
                    <a:pt x="110740" y="18656"/>
                  </a:lnTo>
                  <a:lnTo>
                    <a:pt x="101259" y="4567"/>
                  </a:lnTo>
                  <a:lnTo>
                    <a:pt x="90345" y="961"/>
                  </a:lnTo>
                  <a:lnTo>
                    <a:pt x="83268" y="0"/>
                  </a:lnTo>
                  <a:lnTo>
                    <a:pt x="67467" y="4223"/>
                  </a:lnTo>
                  <a:lnTo>
                    <a:pt x="44482" y="17757"/>
                  </a:lnTo>
                  <a:lnTo>
                    <a:pt x="25104" y="36980"/>
                  </a:lnTo>
                  <a:lnTo>
                    <a:pt x="5519" y="65403"/>
                  </a:lnTo>
                  <a:lnTo>
                    <a:pt x="0" y="88801"/>
                  </a:lnTo>
                  <a:lnTo>
                    <a:pt x="1355" y="103221"/>
                  </a:lnTo>
                  <a:lnTo>
                    <a:pt x="5264" y="115253"/>
                  </a:lnTo>
                  <a:lnTo>
                    <a:pt x="10309" y="123907"/>
                  </a:lnTo>
                  <a:lnTo>
                    <a:pt x="15027" y="126612"/>
                  </a:lnTo>
                  <a:lnTo>
                    <a:pt x="42882" y="131309"/>
                  </a:lnTo>
                  <a:lnTo>
                    <a:pt x="55471" y="123767"/>
                  </a:lnTo>
                  <a:lnTo>
                    <a:pt x="82200" y="99552"/>
                  </a:lnTo>
                  <a:lnTo>
                    <a:pt x="89151" y="89148"/>
                  </a:lnTo>
                  <a:lnTo>
                    <a:pt x="101644" y="48607"/>
                  </a:lnTo>
                  <a:lnTo>
                    <a:pt x="104412" y="28384"/>
                  </a:lnTo>
                  <a:lnTo>
                    <a:pt x="103560" y="28203"/>
                  </a:lnTo>
                  <a:lnTo>
                    <a:pt x="99967" y="30648"/>
                  </a:lnTo>
                  <a:lnTo>
                    <a:pt x="97709" y="37688"/>
                  </a:lnTo>
                  <a:lnTo>
                    <a:pt x="93792" y="52808"/>
                  </a:lnTo>
                  <a:lnTo>
                    <a:pt x="90003" y="66058"/>
                  </a:lnTo>
                  <a:lnTo>
                    <a:pt x="88320" y="85176"/>
                  </a:lnTo>
                  <a:lnTo>
                    <a:pt x="100505" y="127803"/>
                  </a:lnTo>
                  <a:lnTo>
                    <a:pt x="121301" y="168557"/>
                  </a:lnTo>
                  <a:lnTo>
                    <a:pt x="149480" y="1945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71"/>
            <p:cNvSpPr/>
            <p:nvPr/>
          </p:nvSpPr>
          <p:spPr>
            <a:xfrm>
              <a:off x="4098727" y="4429125"/>
              <a:ext cx="8930" cy="214314"/>
            </a:xfrm>
            <a:custGeom>
              <a:avLst/>
              <a:gdLst/>
              <a:ahLst/>
              <a:cxnLst/>
              <a:rect l="0" t="0" r="0" b="0"/>
              <a:pathLst>
                <a:path w="8930" h="214314">
                  <a:moveTo>
                    <a:pt x="8929" y="0"/>
                  </a:moveTo>
                  <a:lnTo>
                    <a:pt x="2792" y="14258"/>
                  </a:lnTo>
                  <a:lnTo>
                    <a:pt x="245" y="50808"/>
                  </a:lnTo>
                  <a:lnTo>
                    <a:pt x="48" y="95328"/>
                  </a:lnTo>
                  <a:lnTo>
                    <a:pt x="9" y="133372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72"/>
            <p:cNvSpPr/>
            <p:nvPr/>
          </p:nvSpPr>
          <p:spPr>
            <a:xfrm>
              <a:off x="4125516" y="4484476"/>
              <a:ext cx="122306" cy="141103"/>
            </a:xfrm>
            <a:custGeom>
              <a:avLst/>
              <a:gdLst/>
              <a:ahLst/>
              <a:cxnLst/>
              <a:rect l="0" t="0" r="0" b="0"/>
              <a:pathLst>
                <a:path w="122306" h="141103">
                  <a:moveTo>
                    <a:pt x="0" y="87524"/>
                  </a:moveTo>
                  <a:lnTo>
                    <a:pt x="23849" y="73388"/>
                  </a:lnTo>
                  <a:lnTo>
                    <a:pt x="68239" y="60278"/>
                  </a:lnTo>
                  <a:lnTo>
                    <a:pt x="105926" y="39655"/>
                  </a:lnTo>
                  <a:lnTo>
                    <a:pt x="118918" y="28802"/>
                  </a:lnTo>
                  <a:lnTo>
                    <a:pt x="122305" y="22399"/>
                  </a:lnTo>
                  <a:lnTo>
                    <a:pt x="122217" y="19303"/>
                  </a:lnTo>
                  <a:lnTo>
                    <a:pt x="119472" y="13217"/>
                  </a:lnTo>
                  <a:lnTo>
                    <a:pt x="102868" y="4212"/>
                  </a:lnTo>
                  <a:lnTo>
                    <a:pt x="88577" y="0"/>
                  </a:lnTo>
                  <a:lnTo>
                    <a:pt x="68578" y="3493"/>
                  </a:lnTo>
                  <a:lnTo>
                    <a:pt x="54953" y="13466"/>
                  </a:lnTo>
                  <a:lnTo>
                    <a:pt x="44267" y="26828"/>
                  </a:lnTo>
                  <a:lnTo>
                    <a:pt x="39518" y="39381"/>
                  </a:lnTo>
                  <a:lnTo>
                    <a:pt x="36844" y="62345"/>
                  </a:lnTo>
                  <a:lnTo>
                    <a:pt x="43070" y="100924"/>
                  </a:lnTo>
                  <a:lnTo>
                    <a:pt x="48246" y="112662"/>
                  </a:lnTo>
                  <a:lnTo>
                    <a:pt x="66220" y="129588"/>
                  </a:lnTo>
                  <a:lnTo>
                    <a:pt x="89297" y="1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73"/>
            <p:cNvSpPr/>
            <p:nvPr/>
          </p:nvSpPr>
          <p:spPr>
            <a:xfrm>
              <a:off x="4295222" y="4491633"/>
              <a:ext cx="97546" cy="169665"/>
            </a:xfrm>
            <a:custGeom>
              <a:avLst/>
              <a:gdLst/>
              <a:ahLst/>
              <a:cxnLst/>
              <a:rect l="0" t="0" r="0" b="0"/>
              <a:pathLst>
                <a:path w="97546" h="169665">
                  <a:moveTo>
                    <a:pt x="35676" y="0"/>
                  </a:moveTo>
                  <a:lnTo>
                    <a:pt x="27988" y="0"/>
                  </a:lnTo>
                  <a:lnTo>
                    <a:pt x="22039" y="43774"/>
                  </a:lnTo>
                  <a:lnTo>
                    <a:pt x="13447" y="85721"/>
                  </a:lnTo>
                  <a:lnTo>
                    <a:pt x="687" y="129940"/>
                  </a:lnTo>
                  <a:lnTo>
                    <a:pt x="0" y="133711"/>
                  </a:lnTo>
                  <a:lnTo>
                    <a:pt x="9677" y="93283"/>
                  </a:lnTo>
                  <a:lnTo>
                    <a:pt x="25690" y="56791"/>
                  </a:lnTo>
                  <a:lnTo>
                    <a:pt x="41825" y="26615"/>
                  </a:lnTo>
                  <a:lnTo>
                    <a:pt x="51969" y="17451"/>
                  </a:lnTo>
                  <a:lnTo>
                    <a:pt x="63092" y="12717"/>
                  </a:lnTo>
                  <a:lnTo>
                    <a:pt x="81661" y="9678"/>
                  </a:lnTo>
                  <a:lnTo>
                    <a:pt x="84192" y="11412"/>
                  </a:lnTo>
                  <a:lnTo>
                    <a:pt x="93328" y="29112"/>
                  </a:lnTo>
                  <a:lnTo>
                    <a:pt x="97545" y="68411"/>
                  </a:lnTo>
                  <a:lnTo>
                    <a:pt x="93318" y="104133"/>
                  </a:lnTo>
                  <a:lnTo>
                    <a:pt x="88500" y="148119"/>
                  </a:lnTo>
                  <a:lnTo>
                    <a:pt x="80325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74"/>
            <p:cNvSpPr/>
            <p:nvPr/>
          </p:nvSpPr>
          <p:spPr>
            <a:xfrm>
              <a:off x="4509492" y="4339828"/>
              <a:ext cx="43409" cy="276821"/>
            </a:xfrm>
            <a:custGeom>
              <a:avLst/>
              <a:gdLst/>
              <a:ahLst/>
              <a:cxnLst/>
              <a:rect l="0" t="0" r="0" b="0"/>
              <a:pathLst>
                <a:path w="43409" h="276821">
                  <a:moveTo>
                    <a:pt x="35719" y="0"/>
                  </a:moveTo>
                  <a:lnTo>
                    <a:pt x="36711" y="15250"/>
                  </a:lnTo>
                  <a:lnTo>
                    <a:pt x="43408" y="54410"/>
                  </a:lnTo>
                  <a:lnTo>
                    <a:pt x="39540" y="90095"/>
                  </a:lnTo>
                  <a:lnTo>
                    <a:pt x="35482" y="131347"/>
                  </a:lnTo>
                  <a:lnTo>
                    <a:pt x="26154" y="167571"/>
                  </a:lnTo>
                  <a:lnTo>
                    <a:pt x="17672" y="204763"/>
                  </a:lnTo>
                  <a:lnTo>
                    <a:pt x="10657" y="243405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75"/>
            <p:cNvSpPr/>
            <p:nvPr/>
          </p:nvSpPr>
          <p:spPr>
            <a:xfrm>
              <a:off x="4446984" y="4429525"/>
              <a:ext cx="196455" cy="17460"/>
            </a:xfrm>
            <a:custGeom>
              <a:avLst/>
              <a:gdLst/>
              <a:ahLst/>
              <a:cxnLst/>
              <a:rect l="0" t="0" r="0" b="0"/>
              <a:pathLst>
                <a:path w="196455" h="17460">
                  <a:moveTo>
                    <a:pt x="0" y="17459"/>
                  </a:moveTo>
                  <a:lnTo>
                    <a:pt x="4741" y="12719"/>
                  </a:lnTo>
                  <a:lnTo>
                    <a:pt x="9714" y="10392"/>
                  </a:lnTo>
                  <a:lnTo>
                    <a:pt x="12429" y="9771"/>
                  </a:lnTo>
                  <a:lnTo>
                    <a:pt x="24908" y="2638"/>
                  </a:lnTo>
                  <a:lnTo>
                    <a:pt x="55878" y="0"/>
                  </a:lnTo>
                  <a:lnTo>
                    <a:pt x="95884" y="6720"/>
                  </a:lnTo>
                  <a:lnTo>
                    <a:pt x="135798" y="8172"/>
                  </a:lnTo>
                  <a:lnTo>
                    <a:pt x="196454" y="85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76"/>
            <p:cNvSpPr/>
            <p:nvPr/>
          </p:nvSpPr>
          <p:spPr>
            <a:xfrm>
              <a:off x="1908110" y="4571595"/>
              <a:ext cx="136789" cy="27195"/>
            </a:xfrm>
            <a:custGeom>
              <a:avLst/>
              <a:gdLst/>
              <a:ahLst/>
              <a:cxnLst/>
              <a:rect l="0" t="0" r="0" b="0"/>
              <a:pathLst>
                <a:path w="136789" h="27195">
                  <a:moveTo>
                    <a:pt x="0" y="0"/>
                  </a:moveTo>
                  <a:lnTo>
                    <a:pt x="10137" y="6297"/>
                  </a:lnTo>
                  <a:lnTo>
                    <a:pt x="45635" y="13675"/>
                  </a:lnTo>
                  <a:lnTo>
                    <a:pt x="84828" y="18350"/>
                  </a:lnTo>
                  <a:lnTo>
                    <a:pt x="136788" y="271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60"/>
          <p:cNvGrpSpPr/>
          <p:nvPr/>
        </p:nvGrpSpPr>
        <p:grpSpPr>
          <a:xfrm>
            <a:off x="1196578" y="4491633"/>
            <a:ext cx="571501" cy="348259"/>
            <a:chOff x="1196578" y="4491633"/>
            <a:chExt cx="571501" cy="348259"/>
          </a:xfrm>
        </p:grpSpPr>
        <p:sp>
          <p:nvSpPr>
            <p:cNvPr id="36" name="SMARTInkShape-177"/>
            <p:cNvSpPr/>
            <p:nvPr/>
          </p:nvSpPr>
          <p:spPr>
            <a:xfrm>
              <a:off x="1196578" y="4491633"/>
              <a:ext cx="35720" cy="348259"/>
            </a:xfrm>
            <a:custGeom>
              <a:avLst/>
              <a:gdLst/>
              <a:ahLst/>
              <a:cxnLst/>
              <a:rect l="0" t="0" r="0" b="0"/>
              <a:pathLst>
                <a:path w="35720" h="348259">
                  <a:moveTo>
                    <a:pt x="35719" y="0"/>
                  </a:moveTo>
                  <a:lnTo>
                    <a:pt x="35719" y="42900"/>
                  </a:lnTo>
                  <a:lnTo>
                    <a:pt x="35719" y="85140"/>
                  </a:lnTo>
                  <a:lnTo>
                    <a:pt x="30978" y="121138"/>
                  </a:lnTo>
                  <a:lnTo>
                    <a:pt x="26624" y="159968"/>
                  </a:lnTo>
                  <a:lnTo>
                    <a:pt x="19885" y="196302"/>
                  </a:lnTo>
                  <a:lnTo>
                    <a:pt x="11989" y="240089"/>
                  </a:lnTo>
                  <a:lnTo>
                    <a:pt x="3062" y="281431"/>
                  </a:lnTo>
                  <a:lnTo>
                    <a:pt x="269" y="324560"/>
                  </a:lnTo>
                  <a:lnTo>
                    <a:pt x="0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78"/>
            <p:cNvSpPr/>
            <p:nvPr/>
          </p:nvSpPr>
          <p:spPr>
            <a:xfrm>
              <a:off x="1375172" y="4759523"/>
              <a:ext cx="8931" cy="80369"/>
            </a:xfrm>
            <a:custGeom>
              <a:avLst/>
              <a:gdLst/>
              <a:ahLst/>
              <a:cxnLst/>
              <a:rect l="0" t="0" r="0" b="0"/>
              <a:pathLst>
                <a:path w="8931" h="80369">
                  <a:moveTo>
                    <a:pt x="0" y="0"/>
                  </a:moveTo>
                  <a:lnTo>
                    <a:pt x="4740" y="4741"/>
                  </a:lnTo>
                  <a:lnTo>
                    <a:pt x="7068" y="12359"/>
                  </a:lnTo>
                  <a:lnTo>
                    <a:pt x="8881" y="55530"/>
                  </a:lnTo>
                  <a:lnTo>
                    <a:pt x="8930" y="80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79"/>
            <p:cNvSpPr/>
            <p:nvPr/>
          </p:nvSpPr>
          <p:spPr>
            <a:xfrm>
              <a:off x="1513764" y="4532209"/>
              <a:ext cx="254315" cy="307683"/>
            </a:xfrm>
            <a:custGeom>
              <a:avLst/>
              <a:gdLst/>
              <a:ahLst/>
              <a:cxnLst/>
              <a:rect l="0" t="0" r="0" b="0"/>
              <a:pathLst>
                <a:path w="254315" h="307683">
                  <a:moveTo>
                    <a:pt x="22142" y="21932"/>
                  </a:moveTo>
                  <a:lnTo>
                    <a:pt x="30263" y="14803"/>
                  </a:lnTo>
                  <a:lnTo>
                    <a:pt x="50822" y="941"/>
                  </a:lnTo>
                  <a:lnTo>
                    <a:pt x="55152" y="0"/>
                  </a:lnTo>
                  <a:lnTo>
                    <a:pt x="77360" y="3340"/>
                  </a:lnTo>
                  <a:lnTo>
                    <a:pt x="86702" y="11684"/>
                  </a:lnTo>
                  <a:lnTo>
                    <a:pt x="95484" y="24323"/>
                  </a:lnTo>
                  <a:lnTo>
                    <a:pt x="106325" y="59337"/>
                  </a:lnTo>
                  <a:lnTo>
                    <a:pt x="105183" y="94420"/>
                  </a:lnTo>
                  <a:lnTo>
                    <a:pt x="95908" y="136461"/>
                  </a:lnTo>
                  <a:lnTo>
                    <a:pt x="86443" y="163353"/>
                  </a:lnTo>
                  <a:lnTo>
                    <a:pt x="65030" y="201706"/>
                  </a:lnTo>
                  <a:lnTo>
                    <a:pt x="38373" y="241778"/>
                  </a:lnTo>
                  <a:lnTo>
                    <a:pt x="6200" y="275723"/>
                  </a:lnTo>
                  <a:lnTo>
                    <a:pt x="0" y="279361"/>
                  </a:lnTo>
                  <a:lnTo>
                    <a:pt x="436" y="279871"/>
                  </a:lnTo>
                  <a:lnTo>
                    <a:pt x="3523" y="280691"/>
                  </a:lnTo>
                  <a:lnTo>
                    <a:pt x="43814" y="280881"/>
                  </a:lnTo>
                  <a:lnTo>
                    <a:pt x="79606" y="280889"/>
                  </a:lnTo>
                  <a:lnTo>
                    <a:pt x="123894" y="280892"/>
                  </a:lnTo>
                  <a:lnTo>
                    <a:pt x="162836" y="287960"/>
                  </a:lnTo>
                  <a:lnTo>
                    <a:pt x="204967" y="292305"/>
                  </a:lnTo>
                  <a:lnTo>
                    <a:pt x="209509" y="294454"/>
                  </a:lnTo>
                  <a:lnTo>
                    <a:pt x="254314" y="3076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61"/>
          <p:cNvGrpSpPr/>
          <p:nvPr/>
        </p:nvGrpSpPr>
        <p:grpSpPr>
          <a:xfrm>
            <a:off x="5216019" y="4197462"/>
            <a:ext cx="623334" cy="269278"/>
            <a:chOff x="5216019" y="4197462"/>
            <a:chExt cx="623334" cy="269278"/>
          </a:xfrm>
        </p:grpSpPr>
        <p:sp>
          <p:nvSpPr>
            <p:cNvPr id="40" name="SMARTInkShape-180"/>
            <p:cNvSpPr/>
            <p:nvPr/>
          </p:nvSpPr>
          <p:spPr>
            <a:xfrm>
              <a:off x="5216019" y="4197462"/>
              <a:ext cx="182790" cy="240594"/>
            </a:xfrm>
            <a:custGeom>
              <a:avLst/>
              <a:gdLst/>
              <a:ahLst/>
              <a:cxnLst/>
              <a:rect l="0" t="0" r="0" b="0"/>
              <a:pathLst>
                <a:path w="182790" h="240594">
                  <a:moveTo>
                    <a:pt x="16778" y="26280"/>
                  </a:moveTo>
                  <a:lnTo>
                    <a:pt x="29207" y="13851"/>
                  </a:lnTo>
                  <a:lnTo>
                    <a:pt x="67225" y="3357"/>
                  </a:lnTo>
                  <a:lnTo>
                    <a:pt x="109852" y="0"/>
                  </a:lnTo>
                  <a:lnTo>
                    <a:pt x="141548" y="6721"/>
                  </a:lnTo>
                  <a:lnTo>
                    <a:pt x="155244" y="11964"/>
                  </a:lnTo>
                  <a:lnTo>
                    <a:pt x="167946" y="25540"/>
                  </a:lnTo>
                  <a:lnTo>
                    <a:pt x="178222" y="42818"/>
                  </a:lnTo>
                  <a:lnTo>
                    <a:pt x="182789" y="57112"/>
                  </a:lnTo>
                  <a:lnTo>
                    <a:pt x="175879" y="90538"/>
                  </a:lnTo>
                  <a:lnTo>
                    <a:pt x="161264" y="117639"/>
                  </a:lnTo>
                  <a:lnTo>
                    <a:pt x="137555" y="144574"/>
                  </a:lnTo>
                  <a:lnTo>
                    <a:pt x="105238" y="166357"/>
                  </a:lnTo>
                  <a:lnTo>
                    <a:pt x="81683" y="179902"/>
                  </a:lnTo>
                  <a:lnTo>
                    <a:pt x="59491" y="193837"/>
                  </a:lnTo>
                  <a:lnTo>
                    <a:pt x="36710" y="201604"/>
                  </a:lnTo>
                  <a:lnTo>
                    <a:pt x="0" y="213379"/>
                  </a:lnTo>
                  <a:lnTo>
                    <a:pt x="6261" y="214712"/>
                  </a:lnTo>
                  <a:lnTo>
                    <a:pt x="11442" y="218507"/>
                  </a:lnTo>
                  <a:lnTo>
                    <a:pt x="19698" y="220855"/>
                  </a:lnTo>
                  <a:lnTo>
                    <a:pt x="62179" y="229615"/>
                  </a:lnTo>
                  <a:lnTo>
                    <a:pt x="100124" y="236899"/>
                  </a:lnTo>
                  <a:lnTo>
                    <a:pt x="141794" y="240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81"/>
            <p:cNvSpPr/>
            <p:nvPr/>
          </p:nvSpPr>
          <p:spPr>
            <a:xfrm>
              <a:off x="5492126" y="4384477"/>
              <a:ext cx="8563" cy="35719"/>
            </a:xfrm>
            <a:custGeom>
              <a:avLst/>
              <a:gdLst/>
              <a:ahLst/>
              <a:cxnLst/>
              <a:rect l="0" t="0" r="0" b="0"/>
              <a:pathLst>
                <a:path w="8563" h="35719">
                  <a:moveTo>
                    <a:pt x="8562" y="0"/>
                  </a:moveTo>
                  <a:lnTo>
                    <a:pt x="3821" y="0"/>
                  </a:lnTo>
                  <a:lnTo>
                    <a:pt x="2425" y="992"/>
                  </a:lnTo>
                  <a:lnTo>
                    <a:pt x="1493" y="2645"/>
                  </a:lnTo>
                  <a:lnTo>
                    <a:pt x="0" y="7688"/>
                  </a:lnTo>
                  <a:lnTo>
                    <a:pt x="5842" y="16806"/>
                  </a:lnTo>
                  <a:lnTo>
                    <a:pt x="8562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82"/>
            <p:cNvSpPr/>
            <p:nvPr/>
          </p:nvSpPr>
          <p:spPr>
            <a:xfrm>
              <a:off x="5645602" y="4241602"/>
              <a:ext cx="193751" cy="225138"/>
            </a:xfrm>
            <a:custGeom>
              <a:avLst/>
              <a:gdLst/>
              <a:ahLst/>
              <a:cxnLst/>
              <a:rect l="0" t="0" r="0" b="0"/>
              <a:pathLst>
                <a:path w="193751" h="225138">
                  <a:moveTo>
                    <a:pt x="24750" y="0"/>
                  </a:moveTo>
                  <a:lnTo>
                    <a:pt x="20009" y="4740"/>
                  </a:lnTo>
                  <a:lnTo>
                    <a:pt x="17681" y="9713"/>
                  </a:lnTo>
                  <a:lnTo>
                    <a:pt x="6798" y="50980"/>
                  </a:lnTo>
                  <a:lnTo>
                    <a:pt x="0" y="92716"/>
                  </a:lnTo>
                  <a:lnTo>
                    <a:pt x="1211" y="122391"/>
                  </a:lnTo>
                  <a:lnTo>
                    <a:pt x="5769" y="162641"/>
                  </a:lnTo>
                  <a:lnTo>
                    <a:pt x="11298" y="183348"/>
                  </a:lnTo>
                  <a:lnTo>
                    <a:pt x="28702" y="206791"/>
                  </a:lnTo>
                  <a:lnTo>
                    <a:pt x="47011" y="218576"/>
                  </a:lnTo>
                  <a:lnTo>
                    <a:pt x="66394" y="225137"/>
                  </a:lnTo>
                  <a:lnTo>
                    <a:pt x="81623" y="224746"/>
                  </a:lnTo>
                  <a:lnTo>
                    <a:pt x="115573" y="214207"/>
                  </a:lnTo>
                  <a:lnTo>
                    <a:pt x="152313" y="193775"/>
                  </a:lnTo>
                  <a:lnTo>
                    <a:pt x="174112" y="173611"/>
                  </a:lnTo>
                  <a:lnTo>
                    <a:pt x="189374" y="131601"/>
                  </a:lnTo>
                  <a:lnTo>
                    <a:pt x="193750" y="91609"/>
                  </a:lnTo>
                  <a:lnTo>
                    <a:pt x="190994" y="82901"/>
                  </a:lnTo>
                  <a:lnTo>
                    <a:pt x="179995" y="67933"/>
                  </a:lnTo>
                  <a:lnTo>
                    <a:pt x="174880" y="64140"/>
                  </a:lnTo>
                  <a:lnTo>
                    <a:pt x="170477" y="62604"/>
                  </a:lnTo>
                  <a:lnTo>
                    <a:pt x="166549" y="62572"/>
                  </a:lnTo>
                  <a:lnTo>
                    <a:pt x="159540" y="65182"/>
                  </a:lnTo>
                  <a:lnTo>
                    <a:pt x="142215" y="79682"/>
                  </a:lnTo>
                  <a:lnTo>
                    <a:pt x="130220" y="105409"/>
                  </a:lnTo>
                  <a:lnTo>
                    <a:pt x="125123" y="142909"/>
                  </a:lnTo>
                  <a:lnTo>
                    <a:pt x="124392" y="178637"/>
                  </a:lnTo>
                  <a:lnTo>
                    <a:pt x="140836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62"/>
          <p:cNvGrpSpPr/>
          <p:nvPr/>
        </p:nvGrpSpPr>
        <p:grpSpPr>
          <a:xfrm>
            <a:off x="6411516" y="4250531"/>
            <a:ext cx="660798" cy="294681"/>
            <a:chOff x="6411516" y="4250531"/>
            <a:chExt cx="660798" cy="294681"/>
          </a:xfrm>
        </p:grpSpPr>
        <p:sp>
          <p:nvSpPr>
            <p:cNvPr id="44" name="SMARTInkShape-183"/>
            <p:cNvSpPr/>
            <p:nvPr/>
          </p:nvSpPr>
          <p:spPr>
            <a:xfrm>
              <a:off x="6411516" y="4278948"/>
              <a:ext cx="180840" cy="226300"/>
            </a:xfrm>
            <a:custGeom>
              <a:avLst/>
              <a:gdLst/>
              <a:ahLst/>
              <a:cxnLst/>
              <a:rect l="0" t="0" r="0" b="0"/>
              <a:pathLst>
                <a:path w="180840" h="226300">
                  <a:moveTo>
                    <a:pt x="0" y="34091"/>
                  </a:moveTo>
                  <a:lnTo>
                    <a:pt x="0" y="24610"/>
                  </a:lnTo>
                  <a:lnTo>
                    <a:pt x="7937" y="14664"/>
                  </a:lnTo>
                  <a:lnTo>
                    <a:pt x="20395" y="5613"/>
                  </a:lnTo>
                  <a:lnTo>
                    <a:pt x="32546" y="1590"/>
                  </a:lnTo>
                  <a:lnTo>
                    <a:pt x="65629" y="0"/>
                  </a:lnTo>
                  <a:lnTo>
                    <a:pt x="102899" y="6682"/>
                  </a:lnTo>
                  <a:lnTo>
                    <a:pt x="143614" y="23569"/>
                  </a:lnTo>
                  <a:lnTo>
                    <a:pt x="149321" y="27076"/>
                  </a:lnTo>
                  <a:lnTo>
                    <a:pt x="152133" y="33383"/>
                  </a:lnTo>
                  <a:lnTo>
                    <a:pt x="152612" y="50975"/>
                  </a:lnTo>
                  <a:lnTo>
                    <a:pt x="149518" y="64084"/>
                  </a:lnTo>
                  <a:lnTo>
                    <a:pt x="147303" y="68970"/>
                  </a:lnTo>
                  <a:lnTo>
                    <a:pt x="143843" y="72226"/>
                  </a:lnTo>
                  <a:lnTo>
                    <a:pt x="108925" y="82622"/>
                  </a:lnTo>
                  <a:lnTo>
                    <a:pt x="67634" y="86672"/>
                  </a:lnTo>
                  <a:lnTo>
                    <a:pt x="23895" y="87652"/>
                  </a:lnTo>
                  <a:lnTo>
                    <a:pt x="59811" y="87668"/>
                  </a:lnTo>
                  <a:lnTo>
                    <a:pt x="85851" y="90315"/>
                  </a:lnTo>
                  <a:lnTo>
                    <a:pt x="124745" y="103893"/>
                  </a:lnTo>
                  <a:lnTo>
                    <a:pt x="162070" y="134650"/>
                  </a:lnTo>
                  <a:lnTo>
                    <a:pt x="178438" y="159798"/>
                  </a:lnTo>
                  <a:lnTo>
                    <a:pt x="180839" y="174627"/>
                  </a:lnTo>
                  <a:lnTo>
                    <a:pt x="180091" y="181360"/>
                  </a:lnTo>
                  <a:lnTo>
                    <a:pt x="173967" y="194133"/>
                  </a:lnTo>
                  <a:lnTo>
                    <a:pt x="158607" y="213761"/>
                  </a:lnTo>
                  <a:lnTo>
                    <a:pt x="149536" y="218124"/>
                  </a:lnTo>
                  <a:lnTo>
                    <a:pt x="119756" y="226299"/>
                  </a:lnTo>
                  <a:lnTo>
                    <a:pt x="76857" y="222428"/>
                  </a:lnTo>
                  <a:lnTo>
                    <a:pt x="26789" y="194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84"/>
            <p:cNvSpPr/>
            <p:nvPr/>
          </p:nvSpPr>
          <p:spPr>
            <a:xfrm>
              <a:off x="6768703" y="4429125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0" y="0"/>
                  </a:moveTo>
                  <a:lnTo>
                    <a:pt x="6137" y="14258"/>
                  </a:lnTo>
                  <a:lnTo>
                    <a:pt x="8930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85"/>
            <p:cNvSpPr/>
            <p:nvPr/>
          </p:nvSpPr>
          <p:spPr>
            <a:xfrm>
              <a:off x="6894157" y="4339828"/>
              <a:ext cx="169227" cy="89298"/>
            </a:xfrm>
            <a:custGeom>
              <a:avLst/>
              <a:gdLst/>
              <a:ahLst/>
              <a:cxnLst/>
              <a:rect l="0" t="0" r="0" b="0"/>
              <a:pathLst>
                <a:path w="169227" h="89298">
                  <a:moveTo>
                    <a:pt x="44210" y="0"/>
                  </a:moveTo>
                  <a:lnTo>
                    <a:pt x="44210" y="20118"/>
                  </a:lnTo>
                  <a:lnTo>
                    <a:pt x="26021" y="58826"/>
                  </a:lnTo>
                  <a:lnTo>
                    <a:pt x="11192" y="77139"/>
                  </a:lnTo>
                  <a:lnTo>
                    <a:pt x="7046" y="78932"/>
                  </a:lnTo>
                  <a:lnTo>
                    <a:pt x="0" y="80283"/>
                  </a:lnTo>
                  <a:lnTo>
                    <a:pt x="9172" y="75602"/>
                  </a:lnTo>
                  <a:lnTo>
                    <a:pt x="44502" y="71803"/>
                  </a:lnTo>
                  <a:lnTo>
                    <a:pt x="76973" y="78639"/>
                  </a:lnTo>
                  <a:lnTo>
                    <a:pt x="98674" y="86898"/>
                  </a:lnTo>
                  <a:lnTo>
                    <a:pt x="138952" y="88981"/>
                  </a:lnTo>
                  <a:lnTo>
                    <a:pt x="169226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86"/>
            <p:cNvSpPr/>
            <p:nvPr/>
          </p:nvSpPr>
          <p:spPr>
            <a:xfrm>
              <a:off x="7009805" y="4250531"/>
              <a:ext cx="62509" cy="294681"/>
            </a:xfrm>
            <a:custGeom>
              <a:avLst/>
              <a:gdLst/>
              <a:ahLst/>
              <a:cxnLst/>
              <a:rect l="0" t="0" r="0" b="0"/>
              <a:pathLst>
                <a:path w="62509" h="294681">
                  <a:moveTo>
                    <a:pt x="62508" y="0"/>
                  </a:moveTo>
                  <a:lnTo>
                    <a:pt x="62508" y="4741"/>
                  </a:lnTo>
                  <a:lnTo>
                    <a:pt x="53413" y="43116"/>
                  </a:lnTo>
                  <a:lnTo>
                    <a:pt x="46694" y="82229"/>
                  </a:lnTo>
                  <a:lnTo>
                    <a:pt x="38180" y="126265"/>
                  </a:lnTo>
                  <a:lnTo>
                    <a:pt x="31464" y="168147"/>
                  </a:lnTo>
                  <a:lnTo>
                    <a:pt x="20583" y="205083"/>
                  </a:lnTo>
                  <a:lnTo>
                    <a:pt x="11526" y="241043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63"/>
          <p:cNvGrpSpPr/>
          <p:nvPr/>
        </p:nvGrpSpPr>
        <p:grpSpPr>
          <a:xfrm>
            <a:off x="5648605" y="4675321"/>
            <a:ext cx="646826" cy="349398"/>
            <a:chOff x="5648605" y="4675321"/>
            <a:chExt cx="646826" cy="349398"/>
          </a:xfrm>
        </p:grpSpPr>
        <p:sp>
          <p:nvSpPr>
            <p:cNvPr id="49" name="SMARTInkShape-187"/>
            <p:cNvSpPr/>
            <p:nvPr/>
          </p:nvSpPr>
          <p:spPr>
            <a:xfrm>
              <a:off x="5648605" y="4675321"/>
              <a:ext cx="260926" cy="332812"/>
            </a:xfrm>
            <a:custGeom>
              <a:avLst/>
              <a:gdLst/>
              <a:ahLst/>
              <a:cxnLst/>
              <a:rect l="0" t="0" r="0" b="0"/>
              <a:pathLst>
                <a:path w="260926" h="332812">
                  <a:moveTo>
                    <a:pt x="111043" y="39554"/>
                  </a:moveTo>
                  <a:lnTo>
                    <a:pt x="90649" y="47675"/>
                  </a:lnTo>
                  <a:lnTo>
                    <a:pt x="60500" y="72974"/>
                  </a:lnTo>
                  <a:lnTo>
                    <a:pt x="32417" y="112815"/>
                  </a:lnTo>
                  <a:lnTo>
                    <a:pt x="13438" y="155880"/>
                  </a:lnTo>
                  <a:lnTo>
                    <a:pt x="4072" y="190438"/>
                  </a:lnTo>
                  <a:lnTo>
                    <a:pt x="0" y="217738"/>
                  </a:lnTo>
                  <a:lnTo>
                    <a:pt x="2825" y="254080"/>
                  </a:lnTo>
                  <a:lnTo>
                    <a:pt x="5399" y="272813"/>
                  </a:lnTo>
                  <a:lnTo>
                    <a:pt x="18006" y="302695"/>
                  </a:lnTo>
                  <a:lnTo>
                    <a:pt x="34308" y="319157"/>
                  </a:lnTo>
                  <a:lnTo>
                    <a:pt x="45851" y="326871"/>
                  </a:lnTo>
                  <a:lnTo>
                    <a:pt x="82467" y="332052"/>
                  </a:lnTo>
                  <a:lnTo>
                    <a:pt x="126786" y="332811"/>
                  </a:lnTo>
                  <a:lnTo>
                    <a:pt x="155065" y="325985"/>
                  </a:lnTo>
                  <a:lnTo>
                    <a:pt x="188641" y="306403"/>
                  </a:lnTo>
                  <a:lnTo>
                    <a:pt x="214676" y="278686"/>
                  </a:lnTo>
                  <a:lnTo>
                    <a:pt x="242271" y="235748"/>
                  </a:lnTo>
                  <a:lnTo>
                    <a:pt x="256359" y="200237"/>
                  </a:lnTo>
                  <a:lnTo>
                    <a:pt x="260925" y="168744"/>
                  </a:lnTo>
                  <a:lnTo>
                    <a:pt x="255339" y="129675"/>
                  </a:lnTo>
                  <a:lnTo>
                    <a:pt x="244682" y="93295"/>
                  </a:lnTo>
                  <a:lnTo>
                    <a:pt x="228282" y="57446"/>
                  </a:lnTo>
                  <a:lnTo>
                    <a:pt x="205933" y="29822"/>
                  </a:lnTo>
                  <a:lnTo>
                    <a:pt x="187335" y="17268"/>
                  </a:lnTo>
                  <a:lnTo>
                    <a:pt x="152241" y="4137"/>
                  </a:lnTo>
                  <a:lnTo>
                    <a:pt x="132330" y="0"/>
                  </a:lnTo>
                  <a:lnTo>
                    <a:pt x="116866" y="1470"/>
                  </a:lnTo>
                  <a:lnTo>
                    <a:pt x="75325" y="21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88"/>
            <p:cNvSpPr/>
            <p:nvPr/>
          </p:nvSpPr>
          <p:spPr>
            <a:xfrm>
              <a:off x="6000750" y="4893469"/>
              <a:ext cx="8931" cy="44649"/>
            </a:xfrm>
            <a:custGeom>
              <a:avLst/>
              <a:gdLst/>
              <a:ahLst/>
              <a:cxnLst/>
              <a:rect l="0" t="0" r="0" b="0"/>
              <a:pathLst>
                <a:path w="8931" h="44649">
                  <a:moveTo>
                    <a:pt x="0" y="0"/>
                  </a:moveTo>
                  <a:lnTo>
                    <a:pt x="4740" y="4740"/>
                  </a:lnTo>
                  <a:lnTo>
                    <a:pt x="7068" y="9713"/>
                  </a:lnTo>
                  <a:lnTo>
                    <a:pt x="8930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89"/>
            <p:cNvSpPr/>
            <p:nvPr/>
          </p:nvSpPr>
          <p:spPr>
            <a:xfrm>
              <a:off x="6100891" y="4689075"/>
              <a:ext cx="194540" cy="335644"/>
            </a:xfrm>
            <a:custGeom>
              <a:avLst/>
              <a:gdLst/>
              <a:ahLst/>
              <a:cxnLst/>
              <a:rect l="0" t="0" r="0" b="0"/>
              <a:pathLst>
                <a:path w="194540" h="335644">
                  <a:moveTo>
                    <a:pt x="176679" y="88308"/>
                  </a:moveTo>
                  <a:lnTo>
                    <a:pt x="176679" y="68190"/>
                  </a:lnTo>
                  <a:lnTo>
                    <a:pt x="152830" y="31480"/>
                  </a:lnTo>
                  <a:lnTo>
                    <a:pt x="136540" y="15908"/>
                  </a:lnTo>
                  <a:lnTo>
                    <a:pt x="122128" y="6521"/>
                  </a:lnTo>
                  <a:lnTo>
                    <a:pt x="102859" y="1236"/>
                  </a:lnTo>
                  <a:lnTo>
                    <a:pt x="90623" y="0"/>
                  </a:lnTo>
                  <a:lnTo>
                    <a:pt x="84582" y="2647"/>
                  </a:lnTo>
                  <a:lnTo>
                    <a:pt x="59404" y="26904"/>
                  </a:lnTo>
                  <a:lnTo>
                    <a:pt x="49217" y="56113"/>
                  </a:lnTo>
                  <a:lnTo>
                    <a:pt x="48261" y="76976"/>
                  </a:lnTo>
                  <a:lnTo>
                    <a:pt x="50992" y="114622"/>
                  </a:lnTo>
                  <a:lnTo>
                    <a:pt x="58660" y="150722"/>
                  </a:lnTo>
                  <a:lnTo>
                    <a:pt x="69729" y="186516"/>
                  </a:lnTo>
                  <a:lnTo>
                    <a:pt x="75868" y="221256"/>
                  </a:lnTo>
                  <a:lnTo>
                    <a:pt x="80333" y="258668"/>
                  </a:lnTo>
                  <a:lnTo>
                    <a:pt x="85990" y="289088"/>
                  </a:lnTo>
                  <a:lnTo>
                    <a:pt x="82229" y="312832"/>
                  </a:lnTo>
                  <a:lnTo>
                    <a:pt x="74831" y="329238"/>
                  </a:lnTo>
                  <a:lnTo>
                    <a:pt x="71078" y="332271"/>
                  </a:lnTo>
                  <a:lnTo>
                    <a:pt x="61615" y="335643"/>
                  </a:lnTo>
                  <a:lnTo>
                    <a:pt x="50795" y="334495"/>
                  </a:lnTo>
                  <a:lnTo>
                    <a:pt x="39371" y="329685"/>
                  </a:lnTo>
                  <a:lnTo>
                    <a:pt x="14681" y="309590"/>
                  </a:lnTo>
                  <a:lnTo>
                    <a:pt x="4546" y="290464"/>
                  </a:lnTo>
                  <a:lnTo>
                    <a:pt x="0" y="270686"/>
                  </a:lnTo>
                  <a:lnTo>
                    <a:pt x="1582" y="258331"/>
                  </a:lnTo>
                  <a:lnTo>
                    <a:pt x="9276" y="232406"/>
                  </a:lnTo>
                  <a:lnTo>
                    <a:pt x="27199" y="207181"/>
                  </a:lnTo>
                  <a:lnTo>
                    <a:pt x="64505" y="175212"/>
                  </a:lnTo>
                  <a:lnTo>
                    <a:pt x="108378" y="147968"/>
                  </a:lnTo>
                  <a:lnTo>
                    <a:pt x="150303" y="125648"/>
                  </a:lnTo>
                  <a:lnTo>
                    <a:pt x="194539" y="1061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64"/>
          <p:cNvGrpSpPr/>
          <p:nvPr/>
        </p:nvGrpSpPr>
        <p:grpSpPr>
          <a:xfrm>
            <a:off x="6357938" y="4813102"/>
            <a:ext cx="2411016" cy="428626"/>
            <a:chOff x="6357938" y="4813102"/>
            <a:chExt cx="2411016" cy="428626"/>
          </a:xfrm>
        </p:grpSpPr>
        <p:sp>
          <p:nvSpPr>
            <p:cNvPr id="53" name="SMARTInkShape-190"/>
            <p:cNvSpPr/>
            <p:nvPr/>
          </p:nvSpPr>
          <p:spPr>
            <a:xfrm>
              <a:off x="7706551" y="4911328"/>
              <a:ext cx="95613" cy="235951"/>
            </a:xfrm>
            <a:custGeom>
              <a:avLst/>
              <a:gdLst/>
              <a:ahLst/>
              <a:cxnLst/>
              <a:rect l="0" t="0" r="0" b="0"/>
              <a:pathLst>
                <a:path w="95613" h="235951">
                  <a:moveTo>
                    <a:pt x="44418" y="35719"/>
                  </a:moveTo>
                  <a:lnTo>
                    <a:pt x="39677" y="35719"/>
                  </a:lnTo>
                  <a:lnTo>
                    <a:pt x="34704" y="41010"/>
                  </a:lnTo>
                  <a:lnTo>
                    <a:pt x="21494" y="60045"/>
                  </a:lnTo>
                  <a:lnTo>
                    <a:pt x="8656" y="101002"/>
                  </a:lnTo>
                  <a:lnTo>
                    <a:pt x="2402" y="141602"/>
                  </a:lnTo>
                  <a:lnTo>
                    <a:pt x="117" y="185397"/>
                  </a:lnTo>
                  <a:lnTo>
                    <a:pt x="0" y="192059"/>
                  </a:lnTo>
                  <a:lnTo>
                    <a:pt x="9319" y="215656"/>
                  </a:lnTo>
                  <a:lnTo>
                    <a:pt x="16581" y="224832"/>
                  </a:lnTo>
                  <a:lnTo>
                    <a:pt x="34068" y="235462"/>
                  </a:lnTo>
                  <a:lnTo>
                    <a:pt x="47756" y="235950"/>
                  </a:lnTo>
                  <a:lnTo>
                    <a:pt x="55573" y="234690"/>
                  </a:lnTo>
                  <a:lnTo>
                    <a:pt x="62769" y="229882"/>
                  </a:lnTo>
                  <a:lnTo>
                    <a:pt x="81384" y="205145"/>
                  </a:lnTo>
                  <a:lnTo>
                    <a:pt x="89951" y="187418"/>
                  </a:lnTo>
                  <a:lnTo>
                    <a:pt x="95612" y="146482"/>
                  </a:lnTo>
                  <a:lnTo>
                    <a:pt x="94291" y="116366"/>
                  </a:lnTo>
                  <a:lnTo>
                    <a:pt x="89404" y="89421"/>
                  </a:lnTo>
                  <a:lnTo>
                    <a:pt x="69255" y="49210"/>
                  </a:lnTo>
                  <a:lnTo>
                    <a:pt x="354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91"/>
            <p:cNvSpPr/>
            <p:nvPr/>
          </p:nvSpPr>
          <p:spPr>
            <a:xfrm>
              <a:off x="7538472" y="4912013"/>
              <a:ext cx="114271" cy="213629"/>
            </a:xfrm>
            <a:custGeom>
              <a:avLst/>
              <a:gdLst/>
              <a:ahLst/>
              <a:cxnLst/>
              <a:rect l="0" t="0" r="0" b="0"/>
              <a:pathLst>
                <a:path w="114271" h="213629">
                  <a:moveTo>
                    <a:pt x="114270" y="52893"/>
                  </a:moveTo>
                  <a:lnTo>
                    <a:pt x="114270" y="61714"/>
                  </a:lnTo>
                  <a:lnTo>
                    <a:pt x="114270" y="54125"/>
                  </a:lnTo>
                  <a:lnTo>
                    <a:pt x="99039" y="15393"/>
                  </a:lnTo>
                  <a:lnTo>
                    <a:pt x="93279" y="7122"/>
                  </a:lnTo>
                  <a:lnTo>
                    <a:pt x="87413" y="2785"/>
                  </a:lnTo>
                  <a:lnTo>
                    <a:pt x="78531" y="343"/>
                  </a:lnTo>
                  <a:lnTo>
                    <a:pt x="75562" y="0"/>
                  </a:lnTo>
                  <a:lnTo>
                    <a:pt x="57160" y="8999"/>
                  </a:lnTo>
                  <a:lnTo>
                    <a:pt x="37597" y="28974"/>
                  </a:lnTo>
                  <a:lnTo>
                    <a:pt x="20338" y="56253"/>
                  </a:lnTo>
                  <a:lnTo>
                    <a:pt x="2269" y="99637"/>
                  </a:lnTo>
                  <a:lnTo>
                    <a:pt x="0" y="112033"/>
                  </a:lnTo>
                  <a:lnTo>
                    <a:pt x="1637" y="124157"/>
                  </a:lnTo>
                  <a:lnTo>
                    <a:pt x="8377" y="154074"/>
                  </a:lnTo>
                  <a:lnTo>
                    <a:pt x="31376" y="183676"/>
                  </a:lnTo>
                  <a:lnTo>
                    <a:pt x="69622" y="2136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92"/>
            <p:cNvSpPr/>
            <p:nvPr/>
          </p:nvSpPr>
          <p:spPr>
            <a:xfrm>
              <a:off x="6366867" y="4875609"/>
              <a:ext cx="71439" cy="8931"/>
            </a:xfrm>
            <a:custGeom>
              <a:avLst/>
              <a:gdLst/>
              <a:ahLst/>
              <a:cxnLst/>
              <a:rect l="0" t="0" r="0" b="0"/>
              <a:pathLst>
                <a:path w="71439" h="8931">
                  <a:moveTo>
                    <a:pt x="0" y="0"/>
                  </a:moveTo>
                  <a:lnTo>
                    <a:pt x="37592" y="993"/>
                  </a:lnTo>
                  <a:lnTo>
                    <a:pt x="71438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93"/>
            <p:cNvSpPr/>
            <p:nvPr/>
          </p:nvSpPr>
          <p:spPr>
            <a:xfrm>
              <a:off x="6357938" y="4938117"/>
              <a:ext cx="62508" cy="26790"/>
            </a:xfrm>
            <a:custGeom>
              <a:avLst/>
              <a:gdLst/>
              <a:ahLst/>
              <a:cxnLst/>
              <a:rect l="0" t="0" r="0" b="0"/>
              <a:pathLst>
                <a:path w="62508" h="26790">
                  <a:moveTo>
                    <a:pt x="0" y="0"/>
                  </a:moveTo>
                  <a:lnTo>
                    <a:pt x="4740" y="4741"/>
                  </a:lnTo>
                  <a:lnTo>
                    <a:pt x="27504" y="14240"/>
                  </a:lnTo>
                  <a:lnTo>
                    <a:pt x="6250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94"/>
            <p:cNvSpPr/>
            <p:nvPr/>
          </p:nvSpPr>
          <p:spPr>
            <a:xfrm>
              <a:off x="7046172" y="4911728"/>
              <a:ext cx="311892" cy="169265"/>
            </a:xfrm>
            <a:custGeom>
              <a:avLst/>
              <a:gdLst/>
              <a:ahLst/>
              <a:cxnLst/>
              <a:rect l="0" t="0" r="0" b="0"/>
              <a:pathLst>
                <a:path w="311892" h="169265">
                  <a:moveTo>
                    <a:pt x="142226" y="17460"/>
                  </a:moveTo>
                  <a:lnTo>
                    <a:pt x="142226" y="12719"/>
                  </a:lnTo>
                  <a:lnTo>
                    <a:pt x="141234" y="11323"/>
                  </a:lnTo>
                  <a:lnTo>
                    <a:pt x="139581" y="10391"/>
                  </a:lnTo>
                  <a:lnTo>
                    <a:pt x="137486" y="9771"/>
                  </a:lnTo>
                  <a:lnTo>
                    <a:pt x="136090" y="8365"/>
                  </a:lnTo>
                  <a:lnTo>
                    <a:pt x="134538" y="4157"/>
                  </a:lnTo>
                  <a:lnTo>
                    <a:pt x="131147" y="2638"/>
                  </a:lnTo>
                  <a:lnTo>
                    <a:pt x="96119" y="0"/>
                  </a:lnTo>
                  <a:lnTo>
                    <a:pt x="79071" y="5070"/>
                  </a:lnTo>
                  <a:lnTo>
                    <a:pt x="43106" y="23949"/>
                  </a:lnTo>
                  <a:lnTo>
                    <a:pt x="6743" y="68198"/>
                  </a:lnTo>
                  <a:lnTo>
                    <a:pt x="325" y="109334"/>
                  </a:lnTo>
                  <a:lnTo>
                    <a:pt x="0" y="114428"/>
                  </a:lnTo>
                  <a:lnTo>
                    <a:pt x="4931" y="125380"/>
                  </a:lnTo>
                  <a:lnTo>
                    <a:pt x="9024" y="131078"/>
                  </a:lnTo>
                  <a:lnTo>
                    <a:pt x="18864" y="137410"/>
                  </a:lnTo>
                  <a:lnTo>
                    <a:pt x="36610" y="141474"/>
                  </a:lnTo>
                  <a:lnTo>
                    <a:pt x="56032" y="132698"/>
                  </a:lnTo>
                  <a:lnTo>
                    <a:pt x="88268" y="104825"/>
                  </a:lnTo>
                  <a:lnTo>
                    <a:pt x="118928" y="66274"/>
                  </a:lnTo>
                  <a:lnTo>
                    <a:pt x="123293" y="46541"/>
                  </a:lnTo>
                  <a:lnTo>
                    <a:pt x="124155" y="37536"/>
                  </a:lnTo>
                  <a:lnTo>
                    <a:pt x="124226" y="37789"/>
                  </a:lnTo>
                  <a:lnTo>
                    <a:pt x="124304" y="40716"/>
                  </a:lnTo>
                  <a:lnTo>
                    <a:pt x="121694" y="45324"/>
                  </a:lnTo>
                  <a:lnTo>
                    <a:pt x="119608" y="47943"/>
                  </a:lnTo>
                  <a:lnTo>
                    <a:pt x="116673" y="65848"/>
                  </a:lnTo>
                  <a:lnTo>
                    <a:pt x="116674" y="102718"/>
                  </a:lnTo>
                  <a:lnTo>
                    <a:pt x="127899" y="131017"/>
                  </a:lnTo>
                  <a:lnTo>
                    <a:pt x="138835" y="140029"/>
                  </a:lnTo>
                  <a:lnTo>
                    <a:pt x="156436" y="148034"/>
                  </a:lnTo>
                  <a:lnTo>
                    <a:pt x="160628" y="149157"/>
                  </a:lnTo>
                  <a:lnTo>
                    <a:pt x="170580" y="147760"/>
                  </a:lnTo>
                  <a:lnTo>
                    <a:pt x="181617" y="142839"/>
                  </a:lnTo>
                  <a:lnTo>
                    <a:pt x="197995" y="128913"/>
                  </a:lnTo>
                  <a:lnTo>
                    <a:pt x="232088" y="88800"/>
                  </a:lnTo>
                  <a:lnTo>
                    <a:pt x="268488" y="44271"/>
                  </a:lnTo>
                  <a:lnTo>
                    <a:pt x="283185" y="28416"/>
                  </a:lnTo>
                  <a:lnTo>
                    <a:pt x="286896" y="35227"/>
                  </a:lnTo>
                  <a:lnTo>
                    <a:pt x="292622" y="54373"/>
                  </a:lnTo>
                  <a:lnTo>
                    <a:pt x="298648" y="95768"/>
                  </a:lnTo>
                  <a:lnTo>
                    <a:pt x="308246" y="137291"/>
                  </a:lnTo>
                  <a:lnTo>
                    <a:pt x="311891" y="1692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95"/>
            <p:cNvSpPr/>
            <p:nvPr/>
          </p:nvSpPr>
          <p:spPr>
            <a:xfrm>
              <a:off x="6982290" y="4813102"/>
              <a:ext cx="18586" cy="250032"/>
            </a:xfrm>
            <a:custGeom>
              <a:avLst/>
              <a:gdLst/>
              <a:ahLst/>
              <a:cxnLst/>
              <a:rect l="0" t="0" r="0" b="0"/>
              <a:pathLst>
                <a:path w="18586" h="250032">
                  <a:moveTo>
                    <a:pt x="18585" y="0"/>
                  </a:moveTo>
                  <a:lnTo>
                    <a:pt x="15939" y="26029"/>
                  </a:lnTo>
                  <a:lnTo>
                    <a:pt x="10896" y="62357"/>
                  </a:lnTo>
                  <a:lnTo>
                    <a:pt x="5282" y="103473"/>
                  </a:lnTo>
                  <a:lnTo>
                    <a:pt x="2076" y="139138"/>
                  </a:lnTo>
                  <a:lnTo>
                    <a:pt x="0" y="178848"/>
                  </a:lnTo>
                  <a:lnTo>
                    <a:pt x="726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96"/>
            <p:cNvSpPr/>
            <p:nvPr/>
          </p:nvSpPr>
          <p:spPr>
            <a:xfrm>
              <a:off x="6824032" y="4902398"/>
              <a:ext cx="111080" cy="149477"/>
            </a:xfrm>
            <a:custGeom>
              <a:avLst/>
              <a:gdLst/>
              <a:ahLst/>
              <a:cxnLst/>
              <a:rect l="0" t="0" r="0" b="0"/>
              <a:pathLst>
                <a:path w="111080" h="149477">
                  <a:moveTo>
                    <a:pt x="33968" y="17860"/>
                  </a:moveTo>
                  <a:lnTo>
                    <a:pt x="33968" y="22600"/>
                  </a:lnTo>
                  <a:lnTo>
                    <a:pt x="31322" y="27573"/>
                  </a:lnTo>
                  <a:lnTo>
                    <a:pt x="12977" y="60100"/>
                  </a:lnTo>
                  <a:lnTo>
                    <a:pt x="0" y="98249"/>
                  </a:lnTo>
                  <a:lnTo>
                    <a:pt x="3508" y="118739"/>
                  </a:lnTo>
                  <a:lnTo>
                    <a:pt x="10831" y="134181"/>
                  </a:lnTo>
                  <a:lnTo>
                    <a:pt x="19285" y="145040"/>
                  </a:lnTo>
                  <a:lnTo>
                    <a:pt x="30419" y="148798"/>
                  </a:lnTo>
                  <a:lnTo>
                    <a:pt x="46281" y="149476"/>
                  </a:lnTo>
                  <a:lnTo>
                    <a:pt x="74548" y="144280"/>
                  </a:lnTo>
                  <a:lnTo>
                    <a:pt x="86069" y="139200"/>
                  </a:lnTo>
                  <a:lnTo>
                    <a:pt x="102873" y="121281"/>
                  </a:lnTo>
                  <a:lnTo>
                    <a:pt x="109241" y="102851"/>
                  </a:lnTo>
                  <a:lnTo>
                    <a:pt x="111079" y="83415"/>
                  </a:lnTo>
                  <a:lnTo>
                    <a:pt x="108588" y="68162"/>
                  </a:lnTo>
                  <a:lnTo>
                    <a:pt x="92127" y="43678"/>
                  </a:lnTo>
                  <a:lnTo>
                    <a:pt x="74038" y="31650"/>
                  </a:lnTo>
                  <a:lnTo>
                    <a:pt x="1610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97"/>
            <p:cNvSpPr/>
            <p:nvPr/>
          </p:nvSpPr>
          <p:spPr>
            <a:xfrm>
              <a:off x="6621207" y="4872149"/>
              <a:ext cx="157244" cy="317859"/>
            </a:xfrm>
            <a:custGeom>
              <a:avLst/>
              <a:gdLst/>
              <a:ahLst/>
              <a:cxnLst/>
              <a:rect l="0" t="0" r="0" b="0"/>
              <a:pathLst>
                <a:path w="157244" h="317859">
                  <a:moveTo>
                    <a:pt x="31410" y="119546"/>
                  </a:moveTo>
                  <a:lnTo>
                    <a:pt x="31410" y="153979"/>
                  </a:lnTo>
                  <a:lnTo>
                    <a:pt x="26669" y="197896"/>
                  </a:lnTo>
                  <a:lnTo>
                    <a:pt x="23032" y="241650"/>
                  </a:lnTo>
                  <a:lnTo>
                    <a:pt x="22589" y="282021"/>
                  </a:lnTo>
                  <a:lnTo>
                    <a:pt x="22487" y="317858"/>
                  </a:lnTo>
                  <a:lnTo>
                    <a:pt x="19836" y="285802"/>
                  </a:lnTo>
                  <a:lnTo>
                    <a:pt x="15413" y="250828"/>
                  </a:lnTo>
                  <a:lnTo>
                    <a:pt x="13386" y="218574"/>
                  </a:lnTo>
                  <a:lnTo>
                    <a:pt x="7660" y="179095"/>
                  </a:lnTo>
                  <a:lnTo>
                    <a:pt x="5221" y="135939"/>
                  </a:lnTo>
                  <a:lnTo>
                    <a:pt x="0" y="94232"/>
                  </a:lnTo>
                  <a:lnTo>
                    <a:pt x="252" y="78199"/>
                  </a:lnTo>
                  <a:lnTo>
                    <a:pt x="8498" y="42256"/>
                  </a:lnTo>
                  <a:lnTo>
                    <a:pt x="21535" y="18042"/>
                  </a:lnTo>
                  <a:lnTo>
                    <a:pt x="29668" y="9941"/>
                  </a:lnTo>
                  <a:lnTo>
                    <a:pt x="52453" y="0"/>
                  </a:lnTo>
                  <a:lnTo>
                    <a:pt x="73836" y="2253"/>
                  </a:lnTo>
                  <a:lnTo>
                    <a:pt x="97891" y="10861"/>
                  </a:lnTo>
                  <a:lnTo>
                    <a:pt x="126183" y="31450"/>
                  </a:lnTo>
                  <a:lnTo>
                    <a:pt x="142725" y="53536"/>
                  </a:lnTo>
                  <a:lnTo>
                    <a:pt x="156776" y="87199"/>
                  </a:lnTo>
                  <a:lnTo>
                    <a:pt x="157243" y="103847"/>
                  </a:lnTo>
                  <a:lnTo>
                    <a:pt x="151927" y="133856"/>
                  </a:lnTo>
                  <a:lnTo>
                    <a:pt x="144174" y="148396"/>
                  </a:lnTo>
                  <a:lnTo>
                    <a:pt x="133122" y="158166"/>
                  </a:lnTo>
                  <a:lnTo>
                    <a:pt x="93201" y="175699"/>
                  </a:lnTo>
                  <a:lnTo>
                    <a:pt x="78386" y="176584"/>
                  </a:lnTo>
                  <a:lnTo>
                    <a:pt x="40340" y="1731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98"/>
            <p:cNvSpPr/>
            <p:nvPr/>
          </p:nvSpPr>
          <p:spPr>
            <a:xfrm>
              <a:off x="7858125" y="4947047"/>
              <a:ext cx="89298" cy="194034"/>
            </a:xfrm>
            <a:custGeom>
              <a:avLst/>
              <a:gdLst/>
              <a:ahLst/>
              <a:cxnLst/>
              <a:rect l="0" t="0" r="0" b="0"/>
              <a:pathLst>
                <a:path w="89298" h="194034">
                  <a:moveTo>
                    <a:pt x="0" y="0"/>
                  </a:moveTo>
                  <a:lnTo>
                    <a:pt x="12429" y="37287"/>
                  </a:lnTo>
                  <a:lnTo>
                    <a:pt x="26857" y="77928"/>
                  </a:lnTo>
                  <a:lnTo>
                    <a:pt x="35739" y="108087"/>
                  </a:lnTo>
                  <a:lnTo>
                    <a:pt x="42889" y="152650"/>
                  </a:lnTo>
                  <a:lnTo>
                    <a:pt x="45293" y="179569"/>
                  </a:lnTo>
                  <a:lnTo>
                    <a:pt x="52291" y="194033"/>
                  </a:lnTo>
                  <a:lnTo>
                    <a:pt x="53712" y="193848"/>
                  </a:lnTo>
                  <a:lnTo>
                    <a:pt x="57938" y="190996"/>
                  </a:lnTo>
                  <a:lnTo>
                    <a:pt x="65894" y="179072"/>
                  </a:lnTo>
                  <a:lnTo>
                    <a:pt x="75692" y="140892"/>
                  </a:lnTo>
                  <a:lnTo>
                    <a:pt x="78982" y="101277"/>
                  </a:lnTo>
                  <a:lnTo>
                    <a:pt x="81086" y="57929"/>
                  </a:lnTo>
                  <a:lnTo>
                    <a:pt x="88445" y="18396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99"/>
            <p:cNvSpPr/>
            <p:nvPr/>
          </p:nvSpPr>
          <p:spPr>
            <a:xfrm>
              <a:off x="8002950" y="4965524"/>
              <a:ext cx="149856" cy="186907"/>
            </a:xfrm>
            <a:custGeom>
              <a:avLst/>
              <a:gdLst/>
              <a:ahLst/>
              <a:cxnLst/>
              <a:rect l="0" t="0" r="0" b="0"/>
              <a:pathLst>
                <a:path w="149856" h="186907">
                  <a:moveTo>
                    <a:pt x="123066" y="35101"/>
                  </a:moveTo>
                  <a:lnTo>
                    <a:pt x="123066" y="17932"/>
                  </a:lnTo>
                  <a:lnTo>
                    <a:pt x="120420" y="9941"/>
                  </a:lnTo>
                  <a:lnTo>
                    <a:pt x="118325" y="6422"/>
                  </a:lnTo>
                  <a:lnTo>
                    <a:pt x="114944" y="4076"/>
                  </a:lnTo>
                  <a:lnTo>
                    <a:pt x="100706" y="773"/>
                  </a:lnTo>
                  <a:lnTo>
                    <a:pt x="89646" y="0"/>
                  </a:lnTo>
                  <a:lnTo>
                    <a:pt x="78116" y="4948"/>
                  </a:lnTo>
                  <a:lnTo>
                    <a:pt x="35604" y="42658"/>
                  </a:lnTo>
                  <a:lnTo>
                    <a:pt x="15060" y="67572"/>
                  </a:lnTo>
                  <a:lnTo>
                    <a:pt x="4633" y="85622"/>
                  </a:lnTo>
                  <a:lnTo>
                    <a:pt x="0" y="108279"/>
                  </a:lnTo>
                  <a:lnTo>
                    <a:pt x="3368" y="129103"/>
                  </a:lnTo>
                  <a:lnTo>
                    <a:pt x="5564" y="133487"/>
                  </a:lnTo>
                  <a:lnTo>
                    <a:pt x="8020" y="136410"/>
                  </a:lnTo>
                  <a:lnTo>
                    <a:pt x="10650" y="138360"/>
                  </a:lnTo>
                  <a:lnTo>
                    <a:pt x="21509" y="137879"/>
                  </a:lnTo>
                  <a:lnTo>
                    <a:pt x="57475" y="124746"/>
                  </a:lnTo>
                  <a:lnTo>
                    <a:pt x="71756" y="114300"/>
                  </a:lnTo>
                  <a:lnTo>
                    <a:pt x="81409" y="102050"/>
                  </a:lnTo>
                  <a:lnTo>
                    <a:pt x="91430" y="78420"/>
                  </a:lnTo>
                  <a:lnTo>
                    <a:pt x="96825" y="53559"/>
                  </a:lnTo>
                  <a:lnTo>
                    <a:pt x="116205" y="25429"/>
                  </a:lnTo>
                  <a:lnTo>
                    <a:pt x="118492" y="25677"/>
                  </a:lnTo>
                  <a:lnTo>
                    <a:pt x="120016" y="28818"/>
                  </a:lnTo>
                  <a:lnTo>
                    <a:pt x="122463" y="50506"/>
                  </a:lnTo>
                  <a:lnTo>
                    <a:pt x="115919" y="85110"/>
                  </a:lnTo>
                  <a:lnTo>
                    <a:pt x="114488" y="128434"/>
                  </a:lnTo>
                  <a:lnTo>
                    <a:pt x="114240" y="153926"/>
                  </a:lnTo>
                  <a:lnTo>
                    <a:pt x="118174" y="160950"/>
                  </a:lnTo>
                  <a:lnTo>
                    <a:pt x="149855" y="186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00"/>
            <p:cNvSpPr/>
            <p:nvPr/>
          </p:nvSpPr>
          <p:spPr>
            <a:xfrm>
              <a:off x="8251031" y="4929188"/>
              <a:ext cx="17861" cy="214313"/>
            </a:xfrm>
            <a:custGeom>
              <a:avLst/>
              <a:gdLst/>
              <a:ahLst/>
              <a:cxnLst/>
              <a:rect l="0" t="0" r="0" b="0"/>
              <a:pathLst>
                <a:path w="17861" h="214313">
                  <a:moveTo>
                    <a:pt x="17860" y="0"/>
                  </a:moveTo>
                  <a:lnTo>
                    <a:pt x="16867" y="43728"/>
                  </a:lnTo>
                  <a:lnTo>
                    <a:pt x="10170" y="84435"/>
                  </a:lnTo>
                  <a:lnTo>
                    <a:pt x="9297" y="122583"/>
                  </a:lnTo>
                  <a:lnTo>
                    <a:pt x="8011" y="160290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01"/>
            <p:cNvSpPr/>
            <p:nvPr/>
          </p:nvSpPr>
          <p:spPr>
            <a:xfrm>
              <a:off x="8341941" y="4987389"/>
              <a:ext cx="74183" cy="200760"/>
            </a:xfrm>
            <a:custGeom>
              <a:avLst/>
              <a:gdLst/>
              <a:ahLst/>
              <a:cxnLst/>
              <a:rect l="0" t="0" r="0" b="0"/>
              <a:pathLst>
                <a:path w="74183" h="200760">
                  <a:moveTo>
                    <a:pt x="7317" y="75744"/>
                  </a:moveTo>
                  <a:lnTo>
                    <a:pt x="12058" y="75744"/>
                  </a:lnTo>
                  <a:lnTo>
                    <a:pt x="17030" y="73098"/>
                  </a:lnTo>
                  <a:lnTo>
                    <a:pt x="36377" y="60513"/>
                  </a:lnTo>
                  <a:lnTo>
                    <a:pt x="40076" y="54753"/>
                  </a:lnTo>
                  <a:lnTo>
                    <a:pt x="63850" y="40005"/>
                  </a:lnTo>
                  <a:lnTo>
                    <a:pt x="70700" y="25798"/>
                  </a:lnTo>
                  <a:lnTo>
                    <a:pt x="74182" y="13858"/>
                  </a:lnTo>
                  <a:lnTo>
                    <a:pt x="73721" y="10674"/>
                  </a:lnTo>
                  <a:lnTo>
                    <a:pt x="65854" y="824"/>
                  </a:lnTo>
                  <a:lnTo>
                    <a:pt x="62217" y="0"/>
                  </a:lnTo>
                  <a:lnTo>
                    <a:pt x="52883" y="1731"/>
                  </a:lnTo>
                  <a:lnTo>
                    <a:pt x="36472" y="13024"/>
                  </a:lnTo>
                  <a:lnTo>
                    <a:pt x="23782" y="28938"/>
                  </a:lnTo>
                  <a:lnTo>
                    <a:pt x="8999" y="55702"/>
                  </a:lnTo>
                  <a:lnTo>
                    <a:pt x="1532" y="93508"/>
                  </a:lnTo>
                  <a:lnTo>
                    <a:pt x="0" y="130332"/>
                  </a:lnTo>
                  <a:lnTo>
                    <a:pt x="34106" y="2007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02"/>
            <p:cNvSpPr/>
            <p:nvPr/>
          </p:nvSpPr>
          <p:spPr>
            <a:xfrm>
              <a:off x="8465386" y="5009555"/>
              <a:ext cx="123511" cy="214313"/>
            </a:xfrm>
            <a:custGeom>
              <a:avLst/>
              <a:gdLst/>
              <a:ahLst/>
              <a:cxnLst/>
              <a:rect l="0" t="0" r="0" b="0"/>
              <a:pathLst>
                <a:path w="123511" h="214313">
                  <a:moveTo>
                    <a:pt x="26747" y="0"/>
                  </a:moveTo>
                  <a:lnTo>
                    <a:pt x="26747" y="35211"/>
                  </a:lnTo>
                  <a:lnTo>
                    <a:pt x="22006" y="71838"/>
                  </a:lnTo>
                  <a:lnTo>
                    <a:pt x="15723" y="114179"/>
                  </a:lnTo>
                  <a:lnTo>
                    <a:pt x="1052" y="158473"/>
                  </a:lnTo>
                  <a:lnTo>
                    <a:pt x="282" y="164914"/>
                  </a:lnTo>
                  <a:lnTo>
                    <a:pt x="102" y="163254"/>
                  </a:lnTo>
                  <a:lnTo>
                    <a:pt x="0" y="156740"/>
                  </a:lnTo>
                  <a:lnTo>
                    <a:pt x="12391" y="114951"/>
                  </a:lnTo>
                  <a:lnTo>
                    <a:pt x="24866" y="78158"/>
                  </a:lnTo>
                  <a:lnTo>
                    <a:pt x="42765" y="35760"/>
                  </a:lnTo>
                  <a:lnTo>
                    <a:pt x="50733" y="24823"/>
                  </a:lnTo>
                  <a:lnTo>
                    <a:pt x="73023" y="6478"/>
                  </a:lnTo>
                  <a:lnTo>
                    <a:pt x="78434" y="5311"/>
                  </a:lnTo>
                  <a:lnTo>
                    <a:pt x="92383" y="6660"/>
                  </a:lnTo>
                  <a:lnTo>
                    <a:pt x="103213" y="10566"/>
                  </a:lnTo>
                  <a:lnTo>
                    <a:pt x="107490" y="12997"/>
                  </a:lnTo>
                  <a:lnTo>
                    <a:pt x="112242" y="18344"/>
                  </a:lnTo>
                  <a:lnTo>
                    <a:pt x="120033" y="48823"/>
                  </a:lnTo>
                  <a:lnTo>
                    <a:pt x="123510" y="93179"/>
                  </a:lnTo>
                  <a:lnTo>
                    <a:pt x="121677" y="124096"/>
                  </a:lnTo>
                  <a:lnTo>
                    <a:pt x="117713" y="161454"/>
                  </a:lnTo>
                  <a:lnTo>
                    <a:pt x="116044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03"/>
            <p:cNvSpPr/>
            <p:nvPr/>
          </p:nvSpPr>
          <p:spPr>
            <a:xfrm>
              <a:off x="8661797" y="4964906"/>
              <a:ext cx="80368" cy="276822"/>
            </a:xfrm>
            <a:custGeom>
              <a:avLst/>
              <a:gdLst/>
              <a:ahLst/>
              <a:cxnLst/>
              <a:rect l="0" t="0" r="0" b="0"/>
              <a:pathLst>
                <a:path w="80368" h="276822">
                  <a:moveTo>
                    <a:pt x="80367" y="0"/>
                  </a:moveTo>
                  <a:lnTo>
                    <a:pt x="79375" y="37592"/>
                  </a:lnTo>
                  <a:lnTo>
                    <a:pt x="72678" y="80614"/>
                  </a:lnTo>
                  <a:lnTo>
                    <a:pt x="64553" y="123264"/>
                  </a:lnTo>
                  <a:lnTo>
                    <a:pt x="56040" y="167261"/>
                  </a:lnTo>
                  <a:lnTo>
                    <a:pt x="52688" y="186455"/>
                  </a:lnTo>
                  <a:lnTo>
                    <a:pt x="37013" y="225677"/>
                  </a:lnTo>
                  <a:lnTo>
                    <a:pt x="0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04"/>
            <p:cNvSpPr/>
            <p:nvPr/>
          </p:nvSpPr>
          <p:spPr>
            <a:xfrm>
              <a:off x="8608219" y="5027414"/>
              <a:ext cx="160735" cy="35720"/>
            </a:xfrm>
            <a:custGeom>
              <a:avLst/>
              <a:gdLst/>
              <a:ahLst/>
              <a:cxnLst/>
              <a:rect l="0" t="0" r="0" b="0"/>
              <a:pathLst>
                <a:path w="160735" h="35720">
                  <a:moveTo>
                    <a:pt x="0" y="0"/>
                  </a:moveTo>
                  <a:lnTo>
                    <a:pt x="31391" y="4740"/>
                  </a:lnTo>
                  <a:lnTo>
                    <a:pt x="71574" y="15231"/>
                  </a:lnTo>
                  <a:lnTo>
                    <a:pt x="106094" y="23916"/>
                  </a:lnTo>
                  <a:lnTo>
                    <a:pt x="160734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65"/>
          <p:cNvGrpSpPr/>
          <p:nvPr/>
        </p:nvGrpSpPr>
        <p:grpSpPr>
          <a:xfrm>
            <a:off x="645116" y="3286125"/>
            <a:ext cx="1183271" cy="415538"/>
            <a:chOff x="645116" y="3286125"/>
            <a:chExt cx="1183271" cy="415538"/>
          </a:xfrm>
        </p:grpSpPr>
        <p:sp>
          <p:nvSpPr>
            <p:cNvPr id="69" name="SMARTInkShape-205"/>
            <p:cNvSpPr/>
            <p:nvPr/>
          </p:nvSpPr>
          <p:spPr>
            <a:xfrm>
              <a:off x="1518047" y="3527227"/>
              <a:ext cx="223243" cy="7693"/>
            </a:xfrm>
            <a:custGeom>
              <a:avLst/>
              <a:gdLst/>
              <a:ahLst/>
              <a:cxnLst/>
              <a:rect l="0" t="0" r="0" b="0"/>
              <a:pathLst>
                <a:path w="223243" h="7693">
                  <a:moveTo>
                    <a:pt x="0" y="0"/>
                  </a:moveTo>
                  <a:lnTo>
                    <a:pt x="39699" y="0"/>
                  </a:lnTo>
                  <a:lnTo>
                    <a:pt x="81546" y="2645"/>
                  </a:lnTo>
                  <a:lnTo>
                    <a:pt x="120073" y="7067"/>
                  </a:lnTo>
                  <a:lnTo>
                    <a:pt x="162876" y="7692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06"/>
            <p:cNvSpPr/>
            <p:nvPr/>
          </p:nvSpPr>
          <p:spPr>
            <a:xfrm>
              <a:off x="1395037" y="3367428"/>
              <a:ext cx="433350" cy="334235"/>
            </a:xfrm>
            <a:custGeom>
              <a:avLst/>
              <a:gdLst/>
              <a:ahLst/>
              <a:cxnLst/>
              <a:rect l="0" t="0" r="0" b="0"/>
              <a:pathLst>
                <a:path w="433350" h="334235">
                  <a:moveTo>
                    <a:pt x="60502" y="52642"/>
                  </a:moveTo>
                  <a:lnTo>
                    <a:pt x="60502" y="57383"/>
                  </a:lnTo>
                  <a:lnTo>
                    <a:pt x="23009" y="97592"/>
                  </a:lnTo>
                  <a:lnTo>
                    <a:pt x="14073" y="109331"/>
                  </a:lnTo>
                  <a:lnTo>
                    <a:pt x="1415" y="146912"/>
                  </a:lnTo>
                  <a:lnTo>
                    <a:pt x="0" y="176045"/>
                  </a:lnTo>
                  <a:lnTo>
                    <a:pt x="7908" y="210413"/>
                  </a:lnTo>
                  <a:lnTo>
                    <a:pt x="21437" y="235649"/>
                  </a:lnTo>
                  <a:lnTo>
                    <a:pt x="48964" y="276098"/>
                  </a:lnTo>
                  <a:lnTo>
                    <a:pt x="90639" y="305330"/>
                  </a:lnTo>
                  <a:lnTo>
                    <a:pt x="132380" y="323075"/>
                  </a:lnTo>
                  <a:lnTo>
                    <a:pt x="169730" y="329193"/>
                  </a:lnTo>
                  <a:lnTo>
                    <a:pt x="206747" y="334234"/>
                  </a:lnTo>
                  <a:lnTo>
                    <a:pt x="239433" y="330325"/>
                  </a:lnTo>
                  <a:lnTo>
                    <a:pt x="279655" y="321891"/>
                  </a:lnTo>
                  <a:lnTo>
                    <a:pt x="320015" y="308257"/>
                  </a:lnTo>
                  <a:lnTo>
                    <a:pt x="345864" y="296501"/>
                  </a:lnTo>
                  <a:lnTo>
                    <a:pt x="378551" y="269510"/>
                  </a:lnTo>
                  <a:lnTo>
                    <a:pt x="409934" y="226487"/>
                  </a:lnTo>
                  <a:lnTo>
                    <a:pt x="423287" y="189435"/>
                  </a:lnTo>
                  <a:lnTo>
                    <a:pt x="432833" y="160949"/>
                  </a:lnTo>
                  <a:lnTo>
                    <a:pt x="433349" y="146419"/>
                  </a:lnTo>
                  <a:lnTo>
                    <a:pt x="422961" y="102817"/>
                  </a:lnTo>
                  <a:lnTo>
                    <a:pt x="414511" y="87904"/>
                  </a:lnTo>
                  <a:lnTo>
                    <a:pt x="384407" y="55317"/>
                  </a:lnTo>
                  <a:lnTo>
                    <a:pt x="347762" y="32739"/>
                  </a:lnTo>
                  <a:lnTo>
                    <a:pt x="305540" y="15050"/>
                  </a:lnTo>
                  <a:lnTo>
                    <a:pt x="277556" y="6169"/>
                  </a:lnTo>
                  <a:lnTo>
                    <a:pt x="245275" y="2222"/>
                  </a:lnTo>
                  <a:lnTo>
                    <a:pt x="207854" y="0"/>
                  </a:lnTo>
                  <a:lnTo>
                    <a:pt x="168543" y="241"/>
                  </a:lnTo>
                  <a:lnTo>
                    <a:pt x="132114" y="6168"/>
                  </a:lnTo>
                  <a:lnTo>
                    <a:pt x="113166" y="9167"/>
                  </a:lnTo>
                  <a:lnTo>
                    <a:pt x="60502" y="347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07"/>
            <p:cNvSpPr/>
            <p:nvPr/>
          </p:nvSpPr>
          <p:spPr>
            <a:xfrm>
              <a:off x="803672" y="3482578"/>
              <a:ext cx="187524" cy="26790"/>
            </a:xfrm>
            <a:custGeom>
              <a:avLst/>
              <a:gdLst/>
              <a:ahLst/>
              <a:cxnLst/>
              <a:rect l="0" t="0" r="0" b="0"/>
              <a:pathLst>
                <a:path w="187524" h="26790">
                  <a:moveTo>
                    <a:pt x="0" y="26789"/>
                  </a:moveTo>
                  <a:lnTo>
                    <a:pt x="4740" y="22049"/>
                  </a:lnTo>
                  <a:lnTo>
                    <a:pt x="41763" y="12550"/>
                  </a:lnTo>
                  <a:lnTo>
                    <a:pt x="79797" y="6999"/>
                  </a:lnTo>
                  <a:lnTo>
                    <a:pt x="114925" y="2074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08"/>
            <p:cNvSpPr/>
            <p:nvPr/>
          </p:nvSpPr>
          <p:spPr>
            <a:xfrm>
              <a:off x="645116" y="3286125"/>
              <a:ext cx="425491" cy="401303"/>
            </a:xfrm>
            <a:custGeom>
              <a:avLst/>
              <a:gdLst/>
              <a:ahLst/>
              <a:cxnLst/>
              <a:rect l="0" t="0" r="0" b="0"/>
              <a:pathLst>
                <a:path w="425491" h="401303">
                  <a:moveTo>
                    <a:pt x="283572" y="0"/>
                  </a:moveTo>
                  <a:lnTo>
                    <a:pt x="254431" y="7068"/>
                  </a:lnTo>
                  <a:lnTo>
                    <a:pt x="210832" y="15814"/>
                  </a:lnTo>
                  <a:lnTo>
                    <a:pt x="169286" y="26973"/>
                  </a:lnTo>
                  <a:lnTo>
                    <a:pt x="132122" y="43472"/>
                  </a:lnTo>
                  <a:lnTo>
                    <a:pt x="97110" y="60695"/>
                  </a:lnTo>
                  <a:lnTo>
                    <a:pt x="57707" y="100652"/>
                  </a:lnTo>
                  <a:lnTo>
                    <a:pt x="40591" y="119891"/>
                  </a:lnTo>
                  <a:lnTo>
                    <a:pt x="17430" y="161236"/>
                  </a:lnTo>
                  <a:lnTo>
                    <a:pt x="5175" y="201893"/>
                  </a:lnTo>
                  <a:lnTo>
                    <a:pt x="0" y="237422"/>
                  </a:lnTo>
                  <a:lnTo>
                    <a:pt x="3208" y="266800"/>
                  </a:lnTo>
                  <a:lnTo>
                    <a:pt x="15182" y="303838"/>
                  </a:lnTo>
                  <a:lnTo>
                    <a:pt x="31298" y="332009"/>
                  </a:lnTo>
                  <a:lnTo>
                    <a:pt x="45442" y="343682"/>
                  </a:lnTo>
                  <a:lnTo>
                    <a:pt x="89241" y="372783"/>
                  </a:lnTo>
                  <a:lnTo>
                    <a:pt x="132046" y="389631"/>
                  </a:lnTo>
                  <a:lnTo>
                    <a:pt x="167541" y="399131"/>
                  </a:lnTo>
                  <a:lnTo>
                    <a:pt x="207956" y="401302"/>
                  </a:lnTo>
                  <a:lnTo>
                    <a:pt x="246035" y="400738"/>
                  </a:lnTo>
                  <a:lnTo>
                    <a:pt x="284704" y="389393"/>
                  </a:lnTo>
                  <a:lnTo>
                    <a:pt x="320506" y="368804"/>
                  </a:lnTo>
                  <a:lnTo>
                    <a:pt x="359475" y="333869"/>
                  </a:lnTo>
                  <a:lnTo>
                    <a:pt x="372869" y="319043"/>
                  </a:lnTo>
                  <a:lnTo>
                    <a:pt x="397661" y="281241"/>
                  </a:lnTo>
                  <a:lnTo>
                    <a:pt x="410090" y="257625"/>
                  </a:lnTo>
                  <a:lnTo>
                    <a:pt x="419185" y="214137"/>
                  </a:lnTo>
                  <a:lnTo>
                    <a:pt x="425490" y="173793"/>
                  </a:lnTo>
                  <a:lnTo>
                    <a:pt x="423612" y="130829"/>
                  </a:lnTo>
                  <a:lnTo>
                    <a:pt x="417249" y="113709"/>
                  </a:lnTo>
                  <a:lnTo>
                    <a:pt x="397925" y="84734"/>
                  </a:lnTo>
                  <a:lnTo>
                    <a:pt x="362339" y="56150"/>
                  </a:lnTo>
                  <a:lnTo>
                    <a:pt x="319080" y="36449"/>
                  </a:lnTo>
                  <a:lnTo>
                    <a:pt x="278789" y="23957"/>
                  </a:lnTo>
                  <a:lnTo>
                    <a:pt x="237758" y="19064"/>
                  </a:lnTo>
                  <a:lnTo>
                    <a:pt x="185345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SMARTInkShape-209"/>
          <p:cNvSpPr/>
          <p:nvPr/>
        </p:nvSpPr>
        <p:spPr>
          <a:xfrm>
            <a:off x="884039" y="3393281"/>
            <a:ext cx="17848" cy="232173"/>
          </a:xfrm>
          <a:custGeom>
            <a:avLst/>
            <a:gdLst/>
            <a:ahLst/>
            <a:cxnLst/>
            <a:rect l="0" t="0" r="0" b="0"/>
            <a:pathLst>
              <a:path w="17848" h="232173">
                <a:moveTo>
                  <a:pt x="0" y="0"/>
                </a:moveTo>
                <a:lnTo>
                  <a:pt x="992" y="9114"/>
                </a:lnTo>
                <a:lnTo>
                  <a:pt x="14239" y="50226"/>
                </a:lnTo>
                <a:lnTo>
                  <a:pt x="17144" y="92567"/>
                </a:lnTo>
                <a:lnTo>
                  <a:pt x="17718" y="130402"/>
                </a:lnTo>
                <a:lnTo>
                  <a:pt x="17847" y="174784"/>
                </a:lnTo>
                <a:lnTo>
                  <a:pt x="8930" y="2321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SMARTInkShape-Group67"/>
          <p:cNvGrpSpPr/>
          <p:nvPr/>
        </p:nvGrpSpPr>
        <p:grpSpPr>
          <a:xfrm>
            <a:off x="4833151" y="3305792"/>
            <a:ext cx="1171207" cy="352642"/>
            <a:chOff x="4833151" y="3305792"/>
            <a:chExt cx="1171207" cy="352642"/>
          </a:xfrm>
        </p:grpSpPr>
        <p:sp>
          <p:nvSpPr>
            <p:cNvPr id="75" name="SMARTInkShape-210"/>
            <p:cNvSpPr/>
            <p:nvPr/>
          </p:nvSpPr>
          <p:spPr>
            <a:xfrm>
              <a:off x="5634633" y="3464719"/>
              <a:ext cx="258962" cy="17860"/>
            </a:xfrm>
            <a:custGeom>
              <a:avLst/>
              <a:gdLst/>
              <a:ahLst/>
              <a:cxnLst/>
              <a:rect l="0" t="0" r="0" b="0"/>
              <a:pathLst>
                <a:path w="258962" h="17860">
                  <a:moveTo>
                    <a:pt x="0" y="0"/>
                  </a:moveTo>
                  <a:lnTo>
                    <a:pt x="4740" y="0"/>
                  </a:lnTo>
                  <a:lnTo>
                    <a:pt x="9713" y="2645"/>
                  </a:lnTo>
                  <a:lnTo>
                    <a:pt x="12429" y="4740"/>
                  </a:lnTo>
                  <a:lnTo>
                    <a:pt x="20737" y="7068"/>
                  </a:lnTo>
                  <a:lnTo>
                    <a:pt x="61768" y="11412"/>
                  </a:lnTo>
                  <a:lnTo>
                    <a:pt x="103299" y="15949"/>
                  </a:lnTo>
                  <a:lnTo>
                    <a:pt x="145370" y="17293"/>
                  </a:lnTo>
                  <a:lnTo>
                    <a:pt x="181511" y="17748"/>
                  </a:lnTo>
                  <a:lnTo>
                    <a:pt x="221025" y="17837"/>
                  </a:lnTo>
                  <a:lnTo>
                    <a:pt x="258961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11"/>
            <p:cNvSpPr/>
            <p:nvPr/>
          </p:nvSpPr>
          <p:spPr>
            <a:xfrm>
              <a:off x="5565354" y="3305792"/>
              <a:ext cx="439004" cy="319492"/>
            </a:xfrm>
            <a:custGeom>
              <a:avLst/>
              <a:gdLst/>
              <a:ahLst/>
              <a:cxnLst/>
              <a:rect l="0" t="0" r="0" b="0"/>
              <a:pathLst>
                <a:path w="439004" h="319492">
                  <a:moveTo>
                    <a:pt x="33560" y="78560"/>
                  </a:moveTo>
                  <a:lnTo>
                    <a:pt x="33560" y="83300"/>
                  </a:lnTo>
                  <a:lnTo>
                    <a:pt x="30914" y="88273"/>
                  </a:lnTo>
                  <a:lnTo>
                    <a:pt x="18329" y="104460"/>
                  </a:lnTo>
                  <a:lnTo>
                    <a:pt x="1779" y="146550"/>
                  </a:lnTo>
                  <a:lnTo>
                    <a:pt x="0" y="180175"/>
                  </a:lnTo>
                  <a:lnTo>
                    <a:pt x="3100" y="196813"/>
                  </a:lnTo>
                  <a:lnTo>
                    <a:pt x="15164" y="217336"/>
                  </a:lnTo>
                  <a:lnTo>
                    <a:pt x="49292" y="254322"/>
                  </a:lnTo>
                  <a:lnTo>
                    <a:pt x="88230" y="289131"/>
                  </a:lnTo>
                  <a:lnTo>
                    <a:pt x="129209" y="306428"/>
                  </a:lnTo>
                  <a:lnTo>
                    <a:pt x="169642" y="316753"/>
                  </a:lnTo>
                  <a:lnTo>
                    <a:pt x="203857" y="318800"/>
                  </a:lnTo>
                  <a:lnTo>
                    <a:pt x="246234" y="319491"/>
                  </a:lnTo>
                  <a:lnTo>
                    <a:pt x="289404" y="318635"/>
                  </a:lnTo>
                  <a:lnTo>
                    <a:pt x="330270" y="309941"/>
                  </a:lnTo>
                  <a:lnTo>
                    <a:pt x="352955" y="302442"/>
                  </a:lnTo>
                  <a:lnTo>
                    <a:pt x="394564" y="276021"/>
                  </a:lnTo>
                  <a:lnTo>
                    <a:pt x="422480" y="251399"/>
                  </a:lnTo>
                  <a:lnTo>
                    <a:pt x="429656" y="239383"/>
                  </a:lnTo>
                  <a:lnTo>
                    <a:pt x="439003" y="201278"/>
                  </a:lnTo>
                  <a:lnTo>
                    <a:pt x="436668" y="177088"/>
                  </a:lnTo>
                  <a:lnTo>
                    <a:pt x="428024" y="154100"/>
                  </a:lnTo>
                  <a:lnTo>
                    <a:pt x="394517" y="110629"/>
                  </a:lnTo>
                  <a:lnTo>
                    <a:pt x="369076" y="79823"/>
                  </a:lnTo>
                  <a:lnTo>
                    <a:pt x="327738" y="53934"/>
                  </a:lnTo>
                  <a:lnTo>
                    <a:pt x="286285" y="31766"/>
                  </a:lnTo>
                  <a:lnTo>
                    <a:pt x="245759" y="16804"/>
                  </a:lnTo>
                  <a:lnTo>
                    <a:pt x="211527" y="7345"/>
                  </a:lnTo>
                  <a:lnTo>
                    <a:pt x="169146" y="0"/>
                  </a:lnTo>
                  <a:lnTo>
                    <a:pt x="136462" y="3468"/>
                  </a:lnTo>
                  <a:lnTo>
                    <a:pt x="51419" y="160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12"/>
            <p:cNvSpPr/>
            <p:nvPr/>
          </p:nvSpPr>
          <p:spPr>
            <a:xfrm>
              <a:off x="4955977" y="3500438"/>
              <a:ext cx="160735" cy="17860"/>
            </a:xfrm>
            <a:custGeom>
              <a:avLst/>
              <a:gdLst/>
              <a:ahLst/>
              <a:cxnLst/>
              <a:rect l="0" t="0" r="0" b="0"/>
              <a:pathLst>
                <a:path w="160735" h="17860">
                  <a:moveTo>
                    <a:pt x="0" y="17859"/>
                  </a:moveTo>
                  <a:lnTo>
                    <a:pt x="4740" y="13118"/>
                  </a:lnTo>
                  <a:lnTo>
                    <a:pt x="12358" y="10791"/>
                  </a:lnTo>
                  <a:lnTo>
                    <a:pt x="52017" y="9093"/>
                  </a:lnTo>
                  <a:lnTo>
                    <a:pt x="96044" y="4221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13"/>
            <p:cNvSpPr/>
            <p:nvPr/>
          </p:nvSpPr>
          <p:spPr>
            <a:xfrm>
              <a:off x="4833151" y="3321844"/>
              <a:ext cx="361972" cy="336590"/>
            </a:xfrm>
            <a:custGeom>
              <a:avLst/>
              <a:gdLst/>
              <a:ahLst/>
              <a:cxnLst/>
              <a:rect l="0" t="0" r="0" b="0"/>
              <a:pathLst>
                <a:path w="361972" h="336590">
                  <a:moveTo>
                    <a:pt x="149615" y="0"/>
                  </a:moveTo>
                  <a:lnTo>
                    <a:pt x="110058" y="16223"/>
                  </a:lnTo>
                  <a:lnTo>
                    <a:pt x="68742" y="42240"/>
                  </a:lnTo>
                  <a:lnTo>
                    <a:pt x="47050" y="64440"/>
                  </a:lnTo>
                  <a:lnTo>
                    <a:pt x="22950" y="107410"/>
                  </a:lnTo>
                  <a:lnTo>
                    <a:pt x="5201" y="142925"/>
                  </a:lnTo>
                  <a:lnTo>
                    <a:pt x="0" y="169679"/>
                  </a:lnTo>
                  <a:lnTo>
                    <a:pt x="3200" y="210678"/>
                  </a:lnTo>
                  <a:lnTo>
                    <a:pt x="15172" y="246309"/>
                  </a:lnTo>
                  <a:lnTo>
                    <a:pt x="37987" y="284022"/>
                  </a:lnTo>
                  <a:lnTo>
                    <a:pt x="53369" y="298542"/>
                  </a:lnTo>
                  <a:lnTo>
                    <a:pt x="93635" y="316903"/>
                  </a:lnTo>
                  <a:lnTo>
                    <a:pt x="131281" y="330084"/>
                  </a:lnTo>
                  <a:lnTo>
                    <a:pt x="161050" y="336589"/>
                  </a:lnTo>
                  <a:lnTo>
                    <a:pt x="192360" y="335871"/>
                  </a:lnTo>
                  <a:lnTo>
                    <a:pt x="234346" y="326739"/>
                  </a:lnTo>
                  <a:lnTo>
                    <a:pt x="272736" y="314388"/>
                  </a:lnTo>
                  <a:lnTo>
                    <a:pt x="311471" y="283446"/>
                  </a:lnTo>
                  <a:lnTo>
                    <a:pt x="338168" y="255713"/>
                  </a:lnTo>
                  <a:lnTo>
                    <a:pt x="357326" y="213884"/>
                  </a:lnTo>
                  <a:lnTo>
                    <a:pt x="361971" y="187396"/>
                  </a:lnTo>
                  <a:lnTo>
                    <a:pt x="358607" y="155956"/>
                  </a:lnTo>
                  <a:lnTo>
                    <a:pt x="341846" y="116765"/>
                  </a:lnTo>
                  <a:lnTo>
                    <a:pt x="315652" y="74327"/>
                  </a:lnTo>
                  <a:lnTo>
                    <a:pt x="291414" y="53332"/>
                  </a:lnTo>
                  <a:lnTo>
                    <a:pt x="253912" y="36846"/>
                  </a:lnTo>
                  <a:lnTo>
                    <a:pt x="220205" y="27123"/>
                  </a:lnTo>
                  <a:lnTo>
                    <a:pt x="131755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SMARTInkShape-214"/>
          <p:cNvSpPr/>
          <p:nvPr/>
        </p:nvSpPr>
        <p:spPr>
          <a:xfrm>
            <a:off x="5027414" y="3402211"/>
            <a:ext cx="17860" cy="196454"/>
          </a:xfrm>
          <a:custGeom>
            <a:avLst/>
            <a:gdLst/>
            <a:ahLst/>
            <a:cxnLst/>
            <a:rect l="0" t="0" r="0" b="0"/>
            <a:pathLst>
              <a:path w="17860" h="196454">
                <a:moveTo>
                  <a:pt x="0" y="0"/>
                </a:moveTo>
                <a:lnTo>
                  <a:pt x="4740" y="4740"/>
                </a:lnTo>
                <a:lnTo>
                  <a:pt x="13303" y="48797"/>
                </a:lnTo>
                <a:lnTo>
                  <a:pt x="16510" y="82147"/>
                </a:lnTo>
                <a:lnTo>
                  <a:pt x="17593" y="122611"/>
                </a:lnTo>
                <a:lnTo>
                  <a:pt x="17824" y="166530"/>
                </a:lnTo>
                <a:lnTo>
                  <a:pt x="17859" y="19645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Unequal sharing of electrons in a covalent bond</a:t>
            </a:r>
          </a:p>
          <a:p>
            <a:pPr lvl="1"/>
            <a:r>
              <a:rPr lang="en-US" dirty="0" smtClean="0"/>
              <a:t>Between two nonmetals</a:t>
            </a:r>
          </a:p>
          <a:p>
            <a:pPr lvl="1"/>
            <a:r>
              <a:rPr lang="en-US" dirty="0" err="1" smtClean="0"/>
              <a:t>Electronegativity</a:t>
            </a:r>
            <a:r>
              <a:rPr lang="en-US" dirty="0" smtClean="0"/>
              <a:t> difference between 0.4 and 1.7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element with the higher</a:t>
            </a:r>
          </a:p>
          <a:p>
            <a:pPr>
              <a:buNone/>
            </a:pPr>
            <a:r>
              <a:rPr lang="en-US" dirty="0" smtClean="0"/>
              <a:t> EN attracts the shared </a:t>
            </a:r>
          </a:p>
          <a:p>
            <a:pPr>
              <a:buNone/>
            </a:pPr>
            <a:r>
              <a:rPr lang="en-US" dirty="0" smtClean="0"/>
              <a:t>electrons more strongly, </a:t>
            </a:r>
          </a:p>
          <a:p>
            <a:pPr>
              <a:buNone/>
            </a:pPr>
            <a:r>
              <a:rPr lang="en-US" dirty="0" smtClean="0"/>
              <a:t>causing that atom to become </a:t>
            </a:r>
          </a:p>
          <a:p>
            <a:pPr>
              <a:buNone/>
            </a:pPr>
            <a:r>
              <a:rPr lang="en-US" dirty="0" smtClean="0"/>
              <a:t>slightly negative </a:t>
            </a:r>
            <a:endParaRPr lang="en-US" dirty="0"/>
          </a:p>
        </p:txBody>
      </p:sp>
      <p:pic>
        <p:nvPicPr>
          <p:cNvPr id="36866" name="Picture 2" descr="http://www.green-planet-solar-energy.com/images/polar-covalent-bon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7850" y="3429000"/>
            <a:ext cx="3486150" cy="3057526"/>
          </a:xfrm>
          <a:prstGeom prst="rect">
            <a:avLst/>
          </a:prstGeom>
          <a:noFill/>
        </p:spPr>
      </p:pic>
      <p:sp>
        <p:nvSpPr>
          <p:cNvPr id="15" name="SMARTInkShape-215"/>
          <p:cNvSpPr/>
          <p:nvPr/>
        </p:nvSpPr>
        <p:spPr>
          <a:xfrm>
            <a:off x="7902773" y="3839766"/>
            <a:ext cx="1080232" cy="1491060"/>
          </a:xfrm>
          <a:custGeom>
            <a:avLst/>
            <a:gdLst/>
            <a:ahLst/>
            <a:cxnLst/>
            <a:rect l="0" t="0" r="0" b="0"/>
            <a:pathLst>
              <a:path w="1080232" h="1491060">
                <a:moveTo>
                  <a:pt x="0" y="0"/>
                </a:moveTo>
                <a:lnTo>
                  <a:pt x="12429" y="0"/>
                </a:lnTo>
                <a:lnTo>
                  <a:pt x="52055" y="8377"/>
                </a:lnTo>
                <a:lnTo>
                  <a:pt x="85208" y="11412"/>
                </a:lnTo>
                <a:lnTo>
                  <a:pt x="121159" y="15949"/>
                </a:lnTo>
                <a:lnTo>
                  <a:pt x="159973" y="22222"/>
                </a:lnTo>
                <a:lnTo>
                  <a:pt x="202440" y="26879"/>
                </a:lnTo>
                <a:lnTo>
                  <a:pt x="243167" y="36324"/>
                </a:lnTo>
                <a:lnTo>
                  <a:pt x="277432" y="42182"/>
                </a:lnTo>
                <a:lnTo>
                  <a:pt x="319826" y="48901"/>
                </a:lnTo>
                <a:lnTo>
                  <a:pt x="363992" y="59783"/>
                </a:lnTo>
                <a:lnTo>
                  <a:pt x="399113" y="68535"/>
                </a:lnTo>
                <a:lnTo>
                  <a:pt x="434654" y="77412"/>
                </a:lnTo>
                <a:lnTo>
                  <a:pt x="469328" y="86327"/>
                </a:lnTo>
                <a:lnTo>
                  <a:pt x="510859" y="98227"/>
                </a:lnTo>
                <a:lnTo>
                  <a:pt x="545265" y="107156"/>
                </a:lnTo>
                <a:lnTo>
                  <a:pt x="580594" y="116086"/>
                </a:lnTo>
                <a:lnTo>
                  <a:pt x="613551" y="127661"/>
                </a:lnTo>
                <a:lnTo>
                  <a:pt x="656094" y="144610"/>
                </a:lnTo>
                <a:lnTo>
                  <a:pt x="695587" y="163649"/>
                </a:lnTo>
                <a:lnTo>
                  <a:pt x="732052" y="180639"/>
                </a:lnTo>
                <a:lnTo>
                  <a:pt x="772658" y="202810"/>
                </a:lnTo>
                <a:lnTo>
                  <a:pt x="811767" y="220161"/>
                </a:lnTo>
                <a:lnTo>
                  <a:pt x="848156" y="241669"/>
                </a:lnTo>
                <a:lnTo>
                  <a:pt x="886811" y="270942"/>
                </a:lnTo>
                <a:lnTo>
                  <a:pt x="917659" y="297340"/>
                </a:lnTo>
                <a:lnTo>
                  <a:pt x="955293" y="338777"/>
                </a:lnTo>
                <a:lnTo>
                  <a:pt x="991179" y="377644"/>
                </a:lnTo>
                <a:lnTo>
                  <a:pt x="1019746" y="420759"/>
                </a:lnTo>
                <a:lnTo>
                  <a:pt x="1039794" y="461797"/>
                </a:lnTo>
                <a:lnTo>
                  <a:pt x="1055953" y="497979"/>
                </a:lnTo>
                <a:lnTo>
                  <a:pt x="1064625" y="523941"/>
                </a:lnTo>
                <a:lnTo>
                  <a:pt x="1069507" y="563471"/>
                </a:lnTo>
                <a:lnTo>
                  <a:pt x="1076033" y="607533"/>
                </a:lnTo>
                <a:lnTo>
                  <a:pt x="1079171" y="643582"/>
                </a:lnTo>
                <a:lnTo>
                  <a:pt x="1080231" y="679812"/>
                </a:lnTo>
                <a:lnTo>
                  <a:pt x="1077795" y="714603"/>
                </a:lnTo>
                <a:lnTo>
                  <a:pt x="1072794" y="750139"/>
                </a:lnTo>
                <a:lnTo>
                  <a:pt x="1071928" y="791117"/>
                </a:lnTo>
                <a:lnTo>
                  <a:pt x="1066931" y="826741"/>
                </a:lnTo>
                <a:lnTo>
                  <a:pt x="1056353" y="865445"/>
                </a:lnTo>
                <a:lnTo>
                  <a:pt x="1044709" y="909690"/>
                </a:lnTo>
                <a:lnTo>
                  <a:pt x="1035825" y="949848"/>
                </a:lnTo>
                <a:lnTo>
                  <a:pt x="1023934" y="990083"/>
                </a:lnTo>
                <a:lnTo>
                  <a:pt x="1009054" y="1033051"/>
                </a:lnTo>
                <a:lnTo>
                  <a:pt x="994172" y="1072370"/>
                </a:lnTo>
                <a:lnTo>
                  <a:pt x="979290" y="1116317"/>
                </a:lnTo>
                <a:lnTo>
                  <a:pt x="957339" y="1153805"/>
                </a:lnTo>
                <a:lnTo>
                  <a:pt x="944453" y="1176629"/>
                </a:lnTo>
                <a:lnTo>
                  <a:pt x="930713" y="1198604"/>
                </a:lnTo>
                <a:lnTo>
                  <a:pt x="906943" y="1240501"/>
                </a:lnTo>
                <a:lnTo>
                  <a:pt x="873046" y="1280589"/>
                </a:lnTo>
                <a:lnTo>
                  <a:pt x="844509" y="1323713"/>
                </a:lnTo>
                <a:lnTo>
                  <a:pt x="803624" y="1366192"/>
                </a:lnTo>
                <a:lnTo>
                  <a:pt x="761998" y="1407911"/>
                </a:lnTo>
                <a:lnTo>
                  <a:pt x="718592" y="1438892"/>
                </a:lnTo>
                <a:lnTo>
                  <a:pt x="674054" y="1458361"/>
                </a:lnTo>
                <a:lnTo>
                  <a:pt x="629755" y="1475536"/>
                </a:lnTo>
                <a:lnTo>
                  <a:pt x="597691" y="1481308"/>
                </a:lnTo>
                <a:lnTo>
                  <a:pt x="559638" y="1487868"/>
                </a:lnTo>
                <a:lnTo>
                  <a:pt x="525652" y="1490254"/>
                </a:lnTo>
                <a:lnTo>
                  <a:pt x="495562" y="1490811"/>
                </a:lnTo>
                <a:lnTo>
                  <a:pt x="462343" y="1491059"/>
                </a:lnTo>
                <a:lnTo>
                  <a:pt x="418111" y="1488553"/>
                </a:lnTo>
                <a:lnTo>
                  <a:pt x="376498" y="1483557"/>
                </a:lnTo>
                <a:lnTo>
                  <a:pt x="334467" y="1477952"/>
                </a:lnTo>
                <a:lnTo>
                  <a:pt x="298531" y="1470007"/>
                </a:lnTo>
                <a:lnTo>
                  <a:pt x="264292" y="1461369"/>
                </a:lnTo>
                <a:lnTo>
                  <a:pt x="224295" y="1449561"/>
                </a:lnTo>
                <a:lnTo>
                  <a:pt x="187732" y="1437675"/>
                </a:lnTo>
                <a:lnTo>
                  <a:pt x="147106" y="1425772"/>
                </a:lnTo>
                <a:lnTo>
                  <a:pt x="107000" y="1407730"/>
                </a:lnTo>
                <a:lnTo>
                  <a:pt x="62508" y="139303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Shape-216"/>
          <p:cNvSpPr/>
          <p:nvPr/>
        </p:nvSpPr>
        <p:spPr>
          <a:xfrm>
            <a:off x="5723931" y="3388144"/>
            <a:ext cx="2214562" cy="2505332"/>
          </a:xfrm>
          <a:custGeom>
            <a:avLst/>
            <a:gdLst/>
            <a:ahLst/>
            <a:cxnLst/>
            <a:rect l="0" t="0" r="0" b="0"/>
            <a:pathLst>
              <a:path w="2214562" h="2505332">
                <a:moveTo>
                  <a:pt x="2214561" y="567708"/>
                </a:moveTo>
                <a:lnTo>
                  <a:pt x="2214561" y="562967"/>
                </a:lnTo>
                <a:lnTo>
                  <a:pt x="2213569" y="561571"/>
                </a:lnTo>
                <a:lnTo>
                  <a:pt x="2211916" y="560640"/>
                </a:lnTo>
                <a:lnTo>
                  <a:pt x="2209820" y="560019"/>
                </a:lnTo>
                <a:lnTo>
                  <a:pt x="2208424" y="558613"/>
                </a:lnTo>
                <a:lnTo>
                  <a:pt x="2206873" y="554405"/>
                </a:lnTo>
                <a:lnTo>
                  <a:pt x="2204884" y="543619"/>
                </a:lnTo>
                <a:lnTo>
                  <a:pt x="2199568" y="534884"/>
                </a:lnTo>
                <a:lnTo>
                  <a:pt x="2197975" y="528976"/>
                </a:lnTo>
                <a:lnTo>
                  <a:pt x="2173443" y="487798"/>
                </a:lnTo>
                <a:lnTo>
                  <a:pt x="2149440" y="448567"/>
                </a:lnTo>
                <a:lnTo>
                  <a:pt x="2123173" y="407489"/>
                </a:lnTo>
                <a:lnTo>
                  <a:pt x="2089087" y="370146"/>
                </a:lnTo>
                <a:lnTo>
                  <a:pt x="2057135" y="331200"/>
                </a:lnTo>
                <a:lnTo>
                  <a:pt x="2015151" y="288005"/>
                </a:lnTo>
                <a:lnTo>
                  <a:pt x="1970815" y="246244"/>
                </a:lnTo>
                <a:lnTo>
                  <a:pt x="1926717" y="213166"/>
                </a:lnTo>
                <a:lnTo>
                  <a:pt x="1884879" y="189849"/>
                </a:lnTo>
                <a:lnTo>
                  <a:pt x="1847167" y="167498"/>
                </a:lnTo>
                <a:lnTo>
                  <a:pt x="1811796" y="145848"/>
                </a:lnTo>
                <a:lnTo>
                  <a:pt x="1769657" y="125132"/>
                </a:lnTo>
                <a:lnTo>
                  <a:pt x="1730025" y="105606"/>
                </a:lnTo>
                <a:lnTo>
                  <a:pt x="1689013" y="91901"/>
                </a:lnTo>
                <a:lnTo>
                  <a:pt x="1652248" y="79639"/>
                </a:lnTo>
                <a:lnTo>
                  <a:pt x="1613678" y="67662"/>
                </a:lnTo>
                <a:lnTo>
                  <a:pt x="1572875" y="55742"/>
                </a:lnTo>
                <a:lnTo>
                  <a:pt x="1535160" y="44826"/>
                </a:lnTo>
                <a:lnTo>
                  <a:pt x="1490522" y="38994"/>
                </a:lnTo>
                <a:lnTo>
                  <a:pt x="1448227" y="28582"/>
                </a:lnTo>
                <a:lnTo>
                  <a:pt x="1405073" y="23107"/>
                </a:lnTo>
                <a:lnTo>
                  <a:pt x="1364210" y="16147"/>
                </a:lnTo>
                <a:lnTo>
                  <a:pt x="1329921" y="12038"/>
                </a:lnTo>
                <a:lnTo>
                  <a:pt x="1287519" y="6500"/>
                </a:lnTo>
                <a:lnTo>
                  <a:pt x="1244343" y="5406"/>
                </a:lnTo>
                <a:lnTo>
                  <a:pt x="1203476" y="5190"/>
                </a:lnTo>
                <a:lnTo>
                  <a:pt x="1169186" y="2507"/>
                </a:lnTo>
                <a:lnTo>
                  <a:pt x="1146700" y="0"/>
                </a:lnTo>
                <a:lnTo>
                  <a:pt x="1105365" y="3829"/>
                </a:lnTo>
                <a:lnTo>
                  <a:pt x="1064017" y="4879"/>
                </a:lnTo>
                <a:lnTo>
                  <a:pt x="1021050" y="5086"/>
                </a:lnTo>
                <a:lnTo>
                  <a:pt x="980224" y="7773"/>
                </a:lnTo>
                <a:lnTo>
                  <a:pt x="938977" y="12824"/>
                </a:lnTo>
                <a:lnTo>
                  <a:pt x="896029" y="20950"/>
                </a:lnTo>
                <a:lnTo>
                  <a:pt x="857853" y="32110"/>
                </a:lnTo>
                <a:lnTo>
                  <a:pt x="821649" y="39129"/>
                </a:lnTo>
                <a:lnTo>
                  <a:pt x="785835" y="53781"/>
                </a:lnTo>
                <a:lnTo>
                  <a:pt x="747452" y="67258"/>
                </a:lnTo>
                <a:lnTo>
                  <a:pt x="706687" y="84215"/>
                </a:lnTo>
                <a:lnTo>
                  <a:pt x="669971" y="100537"/>
                </a:lnTo>
                <a:lnTo>
                  <a:pt x="634055" y="119195"/>
                </a:lnTo>
                <a:lnTo>
                  <a:pt x="598298" y="137469"/>
                </a:lnTo>
                <a:lnTo>
                  <a:pt x="556286" y="166051"/>
                </a:lnTo>
                <a:lnTo>
                  <a:pt x="517093" y="196653"/>
                </a:lnTo>
                <a:lnTo>
                  <a:pt x="477904" y="233095"/>
                </a:lnTo>
                <a:lnTo>
                  <a:pt x="439633" y="263935"/>
                </a:lnTo>
                <a:lnTo>
                  <a:pt x="400933" y="300971"/>
                </a:lnTo>
                <a:lnTo>
                  <a:pt x="361808" y="339877"/>
                </a:lnTo>
                <a:lnTo>
                  <a:pt x="323546" y="378110"/>
                </a:lnTo>
                <a:lnTo>
                  <a:pt x="285839" y="415813"/>
                </a:lnTo>
                <a:lnTo>
                  <a:pt x="253410" y="452982"/>
                </a:lnTo>
                <a:lnTo>
                  <a:pt x="220648" y="496450"/>
                </a:lnTo>
                <a:lnTo>
                  <a:pt x="195683" y="528404"/>
                </a:lnTo>
                <a:lnTo>
                  <a:pt x="172080" y="563999"/>
                </a:lnTo>
                <a:lnTo>
                  <a:pt x="151069" y="602694"/>
                </a:lnTo>
                <a:lnTo>
                  <a:pt x="127171" y="645332"/>
                </a:lnTo>
                <a:lnTo>
                  <a:pt x="104279" y="684608"/>
                </a:lnTo>
                <a:lnTo>
                  <a:pt x="86724" y="728549"/>
                </a:lnTo>
                <a:lnTo>
                  <a:pt x="64421" y="773104"/>
                </a:lnTo>
                <a:lnTo>
                  <a:pt x="47876" y="817741"/>
                </a:lnTo>
                <a:lnTo>
                  <a:pt x="35767" y="858750"/>
                </a:lnTo>
                <a:lnTo>
                  <a:pt x="26803" y="894382"/>
                </a:lnTo>
                <a:lnTo>
                  <a:pt x="19625" y="933089"/>
                </a:lnTo>
                <a:lnTo>
                  <a:pt x="11078" y="969398"/>
                </a:lnTo>
                <a:lnTo>
                  <a:pt x="2481" y="1005234"/>
                </a:lnTo>
                <a:lnTo>
                  <a:pt x="734" y="1039980"/>
                </a:lnTo>
                <a:lnTo>
                  <a:pt x="217" y="1080041"/>
                </a:lnTo>
                <a:lnTo>
                  <a:pt x="42" y="1120244"/>
                </a:lnTo>
                <a:lnTo>
                  <a:pt x="11" y="1162031"/>
                </a:lnTo>
                <a:lnTo>
                  <a:pt x="5" y="1194992"/>
                </a:lnTo>
                <a:lnTo>
                  <a:pt x="1" y="1229485"/>
                </a:lnTo>
                <a:lnTo>
                  <a:pt x="0" y="1264659"/>
                </a:lnTo>
                <a:lnTo>
                  <a:pt x="4739" y="1308450"/>
                </a:lnTo>
                <a:lnTo>
                  <a:pt x="9713" y="1339442"/>
                </a:lnTo>
                <a:lnTo>
                  <a:pt x="15230" y="1373060"/>
                </a:lnTo>
                <a:lnTo>
                  <a:pt x="20990" y="1407845"/>
                </a:lnTo>
                <a:lnTo>
                  <a:pt x="29810" y="1446676"/>
                </a:lnTo>
                <a:lnTo>
                  <a:pt x="35738" y="1477936"/>
                </a:lnTo>
                <a:lnTo>
                  <a:pt x="41680" y="1511011"/>
                </a:lnTo>
                <a:lnTo>
                  <a:pt x="50603" y="1546366"/>
                </a:lnTo>
                <a:lnTo>
                  <a:pt x="59531" y="1578670"/>
                </a:lnTo>
                <a:lnTo>
                  <a:pt x="68460" y="1621645"/>
                </a:lnTo>
                <a:lnTo>
                  <a:pt x="80366" y="1664342"/>
                </a:lnTo>
                <a:lnTo>
                  <a:pt x="91941" y="1697631"/>
                </a:lnTo>
                <a:lnTo>
                  <a:pt x="105293" y="1733622"/>
                </a:lnTo>
                <a:lnTo>
                  <a:pt x="118693" y="1772450"/>
                </a:lnTo>
                <a:lnTo>
                  <a:pt x="131887" y="1807791"/>
                </a:lnTo>
                <a:lnTo>
                  <a:pt x="153529" y="1845875"/>
                </a:lnTo>
                <a:lnTo>
                  <a:pt x="172144" y="1882394"/>
                </a:lnTo>
                <a:lnTo>
                  <a:pt x="193618" y="1919149"/>
                </a:lnTo>
                <a:lnTo>
                  <a:pt x="220675" y="1956401"/>
                </a:lnTo>
                <a:lnTo>
                  <a:pt x="250295" y="1999717"/>
                </a:lnTo>
                <a:lnTo>
                  <a:pt x="288487" y="2043323"/>
                </a:lnTo>
                <a:lnTo>
                  <a:pt x="323315" y="2085709"/>
                </a:lnTo>
                <a:lnTo>
                  <a:pt x="363247" y="2127424"/>
                </a:lnTo>
                <a:lnTo>
                  <a:pt x="404817" y="2162961"/>
                </a:lnTo>
                <a:lnTo>
                  <a:pt x="446484" y="2202004"/>
                </a:lnTo>
                <a:lnTo>
                  <a:pt x="488155" y="2243522"/>
                </a:lnTo>
                <a:lnTo>
                  <a:pt x="525233" y="2273463"/>
                </a:lnTo>
                <a:lnTo>
                  <a:pt x="566545" y="2305653"/>
                </a:lnTo>
                <a:lnTo>
                  <a:pt x="610354" y="2334904"/>
                </a:lnTo>
                <a:lnTo>
                  <a:pt x="649142" y="2357587"/>
                </a:lnTo>
                <a:lnTo>
                  <a:pt x="689472" y="2380661"/>
                </a:lnTo>
                <a:lnTo>
                  <a:pt x="733640" y="2401029"/>
                </a:lnTo>
                <a:lnTo>
                  <a:pt x="767353" y="2420543"/>
                </a:lnTo>
                <a:lnTo>
                  <a:pt x="810686" y="2434397"/>
                </a:lnTo>
                <a:lnTo>
                  <a:pt x="855219" y="2449260"/>
                </a:lnTo>
                <a:lnTo>
                  <a:pt x="892884" y="2458656"/>
                </a:lnTo>
                <a:lnTo>
                  <a:pt x="927089" y="2469895"/>
                </a:lnTo>
                <a:lnTo>
                  <a:pt x="966578" y="2478709"/>
                </a:lnTo>
                <a:lnTo>
                  <a:pt x="1004406" y="2484959"/>
                </a:lnTo>
                <a:lnTo>
                  <a:pt x="1043854" y="2487071"/>
                </a:lnTo>
                <a:lnTo>
                  <a:pt x="1080309" y="2493625"/>
                </a:lnTo>
                <a:lnTo>
                  <a:pt x="1121466" y="2498594"/>
                </a:lnTo>
                <a:lnTo>
                  <a:pt x="1162415" y="2503418"/>
                </a:lnTo>
                <a:lnTo>
                  <a:pt x="1200677" y="2504848"/>
                </a:lnTo>
                <a:lnTo>
                  <a:pt x="1240271" y="2505331"/>
                </a:lnTo>
                <a:lnTo>
                  <a:pt x="1281953" y="2500674"/>
                </a:lnTo>
                <a:lnTo>
                  <a:pt x="1314889" y="2498366"/>
                </a:lnTo>
                <a:lnTo>
                  <a:pt x="1348378" y="2496349"/>
                </a:lnTo>
                <a:lnTo>
                  <a:pt x="1379800" y="2492144"/>
                </a:lnTo>
                <a:lnTo>
                  <a:pt x="1415899" y="2484199"/>
                </a:lnTo>
                <a:lnTo>
                  <a:pt x="1446520" y="2475831"/>
                </a:lnTo>
                <a:lnTo>
                  <a:pt x="1481296" y="2465496"/>
                </a:lnTo>
                <a:lnTo>
                  <a:pt x="1513288" y="2454289"/>
                </a:lnTo>
                <a:lnTo>
                  <a:pt x="1549709" y="2441564"/>
                </a:lnTo>
                <a:lnTo>
                  <a:pt x="1588682" y="2427382"/>
                </a:lnTo>
                <a:lnTo>
                  <a:pt x="1625044" y="2409147"/>
                </a:lnTo>
                <a:lnTo>
                  <a:pt x="1649298" y="2396218"/>
                </a:lnTo>
                <a:lnTo>
                  <a:pt x="1671698" y="2382465"/>
                </a:lnTo>
                <a:lnTo>
                  <a:pt x="1714742" y="2359682"/>
                </a:lnTo>
                <a:lnTo>
                  <a:pt x="1759179" y="2337401"/>
                </a:lnTo>
                <a:lnTo>
                  <a:pt x="1803800" y="2308818"/>
                </a:lnTo>
                <a:lnTo>
                  <a:pt x="1842308" y="2279207"/>
                </a:lnTo>
                <a:lnTo>
                  <a:pt x="1884531" y="2249462"/>
                </a:lnTo>
                <a:lnTo>
                  <a:pt x="1921791" y="2212632"/>
                </a:lnTo>
                <a:lnTo>
                  <a:pt x="1963789" y="2175113"/>
                </a:lnTo>
                <a:lnTo>
                  <a:pt x="2001523" y="2137969"/>
                </a:lnTo>
                <a:lnTo>
                  <a:pt x="2041510" y="2093323"/>
                </a:lnTo>
                <a:lnTo>
                  <a:pt x="2077604" y="2048675"/>
                </a:lnTo>
                <a:lnTo>
                  <a:pt x="2100333" y="2007854"/>
                </a:lnTo>
                <a:lnTo>
                  <a:pt x="2114239" y="1985613"/>
                </a:lnTo>
                <a:lnTo>
                  <a:pt x="2134010" y="1943495"/>
                </a:lnTo>
                <a:lnTo>
                  <a:pt x="2155190" y="1900921"/>
                </a:lnTo>
                <a:lnTo>
                  <a:pt x="2169913" y="186251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SMARTInkShape-Group71"/>
          <p:cNvGrpSpPr/>
          <p:nvPr/>
        </p:nvGrpSpPr>
        <p:grpSpPr>
          <a:xfrm>
            <a:off x="8099830" y="3483164"/>
            <a:ext cx="722702" cy="267306"/>
            <a:chOff x="8099830" y="3483164"/>
            <a:chExt cx="722702" cy="267306"/>
          </a:xfrm>
        </p:grpSpPr>
        <p:sp>
          <p:nvSpPr>
            <p:cNvPr id="17" name="SMARTInkShape-217"/>
            <p:cNvSpPr/>
            <p:nvPr/>
          </p:nvSpPr>
          <p:spPr>
            <a:xfrm>
              <a:off x="8617995" y="3483164"/>
              <a:ext cx="204537" cy="185607"/>
            </a:xfrm>
            <a:custGeom>
              <a:avLst/>
              <a:gdLst/>
              <a:ahLst/>
              <a:cxnLst/>
              <a:rect l="0" t="0" r="0" b="0"/>
              <a:pathLst>
                <a:path w="204537" h="185607">
                  <a:moveTo>
                    <a:pt x="8083" y="26203"/>
                  </a:moveTo>
                  <a:lnTo>
                    <a:pt x="23333" y="12937"/>
                  </a:lnTo>
                  <a:lnTo>
                    <a:pt x="44682" y="3862"/>
                  </a:lnTo>
                  <a:lnTo>
                    <a:pt x="76268" y="0"/>
                  </a:lnTo>
                  <a:lnTo>
                    <a:pt x="99062" y="4328"/>
                  </a:lnTo>
                  <a:lnTo>
                    <a:pt x="115187" y="11894"/>
                  </a:lnTo>
                  <a:lnTo>
                    <a:pt x="126248" y="20420"/>
                  </a:lnTo>
                  <a:lnTo>
                    <a:pt x="130054" y="31570"/>
                  </a:lnTo>
                  <a:lnTo>
                    <a:pt x="132497" y="58242"/>
                  </a:lnTo>
                  <a:lnTo>
                    <a:pt x="123440" y="86077"/>
                  </a:lnTo>
                  <a:lnTo>
                    <a:pt x="85402" y="127721"/>
                  </a:lnTo>
                  <a:lnTo>
                    <a:pt x="64397" y="143264"/>
                  </a:lnTo>
                  <a:lnTo>
                    <a:pt x="26483" y="166294"/>
                  </a:lnTo>
                  <a:lnTo>
                    <a:pt x="2010" y="176979"/>
                  </a:lnTo>
                  <a:lnTo>
                    <a:pt x="1058" y="178314"/>
                  </a:lnTo>
                  <a:lnTo>
                    <a:pt x="0" y="182444"/>
                  </a:lnTo>
                  <a:lnTo>
                    <a:pt x="710" y="183942"/>
                  </a:lnTo>
                  <a:lnTo>
                    <a:pt x="2175" y="184940"/>
                  </a:lnTo>
                  <a:lnTo>
                    <a:pt x="4145" y="185606"/>
                  </a:lnTo>
                  <a:lnTo>
                    <a:pt x="5458" y="185058"/>
                  </a:lnTo>
                  <a:lnTo>
                    <a:pt x="6332" y="183700"/>
                  </a:lnTo>
                  <a:lnTo>
                    <a:pt x="6916" y="181802"/>
                  </a:lnTo>
                  <a:lnTo>
                    <a:pt x="48215" y="173600"/>
                  </a:lnTo>
                  <a:lnTo>
                    <a:pt x="91674" y="169972"/>
                  </a:lnTo>
                  <a:lnTo>
                    <a:pt x="133720" y="169196"/>
                  </a:lnTo>
                  <a:lnTo>
                    <a:pt x="173092" y="169101"/>
                  </a:lnTo>
                  <a:lnTo>
                    <a:pt x="204536" y="1690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18"/>
            <p:cNvSpPr/>
            <p:nvPr/>
          </p:nvSpPr>
          <p:spPr>
            <a:xfrm>
              <a:off x="8447484" y="3696891"/>
              <a:ext cx="1" cy="44649"/>
            </a:xfrm>
            <a:custGeom>
              <a:avLst/>
              <a:gdLst/>
              <a:ahLst/>
              <a:cxnLst/>
              <a:rect l="0" t="0" r="0" b="0"/>
              <a:pathLst>
                <a:path w="1" h="44649">
                  <a:moveTo>
                    <a:pt x="0" y="0"/>
                  </a:moveTo>
                  <a:lnTo>
                    <a:pt x="0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19"/>
            <p:cNvSpPr/>
            <p:nvPr/>
          </p:nvSpPr>
          <p:spPr>
            <a:xfrm>
              <a:off x="8099830" y="3494133"/>
              <a:ext cx="204780" cy="256337"/>
            </a:xfrm>
            <a:custGeom>
              <a:avLst/>
              <a:gdLst/>
              <a:ahLst/>
              <a:cxnLst/>
              <a:rect l="0" t="0" r="0" b="0"/>
              <a:pathLst>
                <a:path w="204780" h="256337">
                  <a:moveTo>
                    <a:pt x="8326" y="33094"/>
                  </a:moveTo>
                  <a:lnTo>
                    <a:pt x="3585" y="33094"/>
                  </a:lnTo>
                  <a:lnTo>
                    <a:pt x="4174" y="32101"/>
                  </a:lnTo>
                  <a:lnTo>
                    <a:pt x="24622" y="20665"/>
                  </a:lnTo>
                  <a:lnTo>
                    <a:pt x="60566" y="9178"/>
                  </a:lnTo>
                  <a:lnTo>
                    <a:pt x="97359" y="0"/>
                  </a:lnTo>
                  <a:lnTo>
                    <a:pt x="129625" y="799"/>
                  </a:lnTo>
                  <a:lnTo>
                    <a:pt x="170752" y="9957"/>
                  </a:lnTo>
                  <a:lnTo>
                    <a:pt x="186870" y="18411"/>
                  </a:lnTo>
                  <a:lnTo>
                    <a:pt x="189862" y="23305"/>
                  </a:lnTo>
                  <a:lnTo>
                    <a:pt x="194668" y="49901"/>
                  </a:lnTo>
                  <a:lnTo>
                    <a:pt x="195061" y="56205"/>
                  </a:lnTo>
                  <a:lnTo>
                    <a:pt x="181396" y="84039"/>
                  </a:lnTo>
                  <a:lnTo>
                    <a:pt x="145285" y="127590"/>
                  </a:lnTo>
                  <a:lnTo>
                    <a:pt x="101845" y="163996"/>
                  </a:lnTo>
                  <a:lnTo>
                    <a:pt x="57302" y="199775"/>
                  </a:lnTo>
                  <a:lnTo>
                    <a:pt x="21942" y="224254"/>
                  </a:lnTo>
                  <a:lnTo>
                    <a:pt x="9715" y="230625"/>
                  </a:lnTo>
                  <a:lnTo>
                    <a:pt x="1435" y="236925"/>
                  </a:lnTo>
                  <a:lnTo>
                    <a:pt x="302" y="240433"/>
                  </a:lnTo>
                  <a:lnTo>
                    <a:pt x="0" y="242757"/>
                  </a:lnTo>
                  <a:lnTo>
                    <a:pt x="791" y="243315"/>
                  </a:lnTo>
                  <a:lnTo>
                    <a:pt x="7636" y="240351"/>
                  </a:lnTo>
                  <a:lnTo>
                    <a:pt x="42523" y="238641"/>
                  </a:lnTo>
                  <a:lnTo>
                    <a:pt x="80636" y="238525"/>
                  </a:lnTo>
                  <a:lnTo>
                    <a:pt x="115949" y="241132"/>
                  </a:lnTo>
                  <a:lnTo>
                    <a:pt x="156034" y="246167"/>
                  </a:lnTo>
                  <a:lnTo>
                    <a:pt x="181775" y="248153"/>
                  </a:lnTo>
                  <a:lnTo>
                    <a:pt x="204779" y="2563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72"/>
          <p:cNvGrpSpPr/>
          <p:nvPr/>
        </p:nvGrpSpPr>
        <p:grpSpPr>
          <a:xfrm>
            <a:off x="6357938" y="2893219"/>
            <a:ext cx="687586" cy="416957"/>
            <a:chOff x="6357938" y="2893219"/>
            <a:chExt cx="687586" cy="416957"/>
          </a:xfrm>
        </p:grpSpPr>
        <p:sp>
          <p:nvSpPr>
            <p:cNvPr id="21" name="SMARTInkShape-220"/>
            <p:cNvSpPr/>
            <p:nvPr/>
          </p:nvSpPr>
          <p:spPr>
            <a:xfrm>
              <a:off x="7037421" y="2893219"/>
              <a:ext cx="8103" cy="357188"/>
            </a:xfrm>
            <a:custGeom>
              <a:avLst/>
              <a:gdLst/>
              <a:ahLst/>
              <a:cxnLst/>
              <a:rect l="0" t="0" r="0" b="0"/>
              <a:pathLst>
                <a:path w="8103" h="357188">
                  <a:moveTo>
                    <a:pt x="8102" y="0"/>
                  </a:moveTo>
                  <a:lnTo>
                    <a:pt x="3362" y="43774"/>
                  </a:lnTo>
                  <a:lnTo>
                    <a:pt x="1035" y="72702"/>
                  </a:lnTo>
                  <a:lnTo>
                    <a:pt x="0" y="104742"/>
                  </a:lnTo>
                  <a:lnTo>
                    <a:pt x="411" y="140506"/>
                  </a:lnTo>
                  <a:lnTo>
                    <a:pt x="5382" y="177781"/>
                  </a:lnTo>
                  <a:lnTo>
                    <a:pt x="6894" y="208990"/>
                  </a:lnTo>
                  <a:lnTo>
                    <a:pt x="7744" y="245808"/>
                  </a:lnTo>
                  <a:lnTo>
                    <a:pt x="7996" y="285050"/>
                  </a:lnTo>
                  <a:lnTo>
                    <a:pt x="8071" y="323356"/>
                  </a:lnTo>
                  <a:lnTo>
                    <a:pt x="8102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21"/>
            <p:cNvSpPr/>
            <p:nvPr/>
          </p:nvSpPr>
          <p:spPr>
            <a:xfrm>
              <a:off x="6670477" y="3214688"/>
              <a:ext cx="17860" cy="35719"/>
            </a:xfrm>
            <a:custGeom>
              <a:avLst/>
              <a:gdLst/>
              <a:ahLst/>
              <a:cxnLst/>
              <a:rect l="0" t="0" r="0" b="0"/>
              <a:pathLst>
                <a:path w="17860" h="35719">
                  <a:moveTo>
                    <a:pt x="0" y="0"/>
                  </a:moveTo>
                  <a:lnTo>
                    <a:pt x="4740" y="0"/>
                  </a:lnTo>
                  <a:lnTo>
                    <a:pt x="6136" y="992"/>
                  </a:lnTo>
                  <a:lnTo>
                    <a:pt x="7067" y="2645"/>
                  </a:lnTo>
                  <a:lnTo>
                    <a:pt x="8821" y="16250"/>
                  </a:lnTo>
                  <a:lnTo>
                    <a:pt x="15044" y="24670"/>
                  </a:lnTo>
                  <a:lnTo>
                    <a:pt x="17859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22"/>
            <p:cNvSpPr/>
            <p:nvPr/>
          </p:nvSpPr>
          <p:spPr>
            <a:xfrm>
              <a:off x="6357938" y="3031043"/>
              <a:ext cx="208577" cy="279133"/>
            </a:xfrm>
            <a:custGeom>
              <a:avLst/>
              <a:gdLst/>
              <a:ahLst/>
              <a:cxnLst/>
              <a:rect l="0" t="0" r="0" b="0"/>
              <a:pathLst>
                <a:path w="208577" h="279133">
                  <a:moveTo>
                    <a:pt x="0" y="22910"/>
                  </a:moveTo>
                  <a:lnTo>
                    <a:pt x="26310" y="8671"/>
                  </a:lnTo>
                  <a:lnTo>
                    <a:pt x="66438" y="5527"/>
                  </a:lnTo>
                  <a:lnTo>
                    <a:pt x="98011" y="0"/>
                  </a:lnTo>
                  <a:lnTo>
                    <a:pt x="138625" y="6461"/>
                  </a:lnTo>
                  <a:lnTo>
                    <a:pt x="172168" y="21719"/>
                  </a:lnTo>
                  <a:lnTo>
                    <a:pt x="189231" y="34581"/>
                  </a:lnTo>
                  <a:lnTo>
                    <a:pt x="193243" y="45957"/>
                  </a:lnTo>
                  <a:lnTo>
                    <a:pt x="194034" y="58950"/>
                  </a:lnTo>
                  <a:lnTo>
                    <a:pt x="191079" y="68032"/>
                  </a:lnTo>
                  <a:lnTo>
                    <a:pt x="178278" y="85088"/>
                  </a:lnTo>
                  <a:lnTo>
                    <a:pt x="175406" y="88175"/>
                  </a:lnTo>
                  <a:lnTo>
                    <a:pt x="137621" y="106235"/>
                  </a:lnTo>
                  <a:lnTo>
                    <a:pt x="95758" y="118488"/>
                  </a:lnTo>
                  <a:lnTo>
                    <a:pt x="54948" y="121091"/>
                  </a:lnTo>
                  <a:lnTo>
                    <a:pt x="68106" y="122120"/>
                  </a:lnTo>
                  <a:lnTo>
                    <a:pt x="101433" y="131223"/>
                  </a:lnTo>
                  <a:lnTo>
                    <a:pt x="145533" y="156487"/>
                  </a:lnTo>
                  <a:lnTo>
                    <a:pt x="161916" y="164629"/>
                  </a:lnTo>
                  <a:lnTo>
                    <a:pt x="185889" y="184956"/>
                  </a:lnTo>
                  <a:lnTo>
                    <a:pt x="207360" y="211427"/>
                  </a:lnTo>
                  <a:lnTo>
                    <a:pt x="208576" y="226419"/>
                  </a:lnTo>
                  <a:lnTo>
                    <a:pt x="205809" y="243335"/>
                  </a:lnTo>
                  <a:lnTo>
                    <a:pt x="201272" y="254161"/>
                  </a:lnTo>
                  <a:lnTo>
                    <a:pt x="197682" y="257444"/>
                  </a:lnTo>
                  <a:lnTo>
                    <a:pt x="157797" y="272628"/>
                  </a:lnTo>
                  <a:lnTo>
                    <a:pt x="117310" y="279132"/>
                  </a:lnTo>
                  <a:lnTo>
                    <a:pt x="85872" y="278008"/>
                  </a:lnTo>
                  <a:lnTo>
                    <a:pt x="47933" y="274442"/>
                  </a:lnTo>
                  <a:lnTo>
                    <a:pt x="8929" y="264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23"/>
            <p:cNvSpPr/>
            <p:nvPr/>
          </p:nvSpPr>
          <p:spPr>
            <a:xfrm>
              <a:off x="6831363" y="2973586"/>
              <a:ext cx="214161" cy="115898"/>
            </a:xfrm>
            <a:custGeom>
              <a:avLst/>
              <a:gdLst/>
              <a:ahLst/>
              <a:cxnLst/>
              <a:rect l="0" t="0" r="0" b="0"/>
              <a:pathLst>
                <a:path w="214161" h="115898">
                  <a:moveTo>
                    <a:pt x="35567" y="0"/>
                  </a:moveTo>
                  <a:lnTo>
                    <a:pt x="34575" y="40139"/>
                  </a:lnTo>
                  <a:lnTo>
                    <a:pt x="26473" y="75427"/>
                  </a:lnTo>
                  <a:lnTo>
                    <a:pt x="0" y="115897"/>
                  </a:lnTo>
                  <a:lnTo>
                    <a:pt x="14136" y="109911"/>
                  </a:lnTo>
                  <a:lnTo>
                    <a:pt x="51790" y="107317"/>
                  </a:lnTo>
                  <a:lnTo>
                    <a:pt x="91722" y="107178"/>
                  </a:lnTo>
                  <a:lnTo>
                    <a:pt x="129392" y="107159"/>
                  </a:lnTo>
                  <a:lnTo>
                    <a:pt x="167463" y="100089"/>
                  </a:lnTo>
                  <a:lnTo>
                    <a:pt x="186764" y="96132"/>
                  </a:lnTo>
                  <a:lnTo>
                    <a:pt x="21416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MARTInkShape-224"/>
          <p:cNvSpPr/>
          <p:nvPr/>
        </p:nvSpPr>
        <p:spPr>
          <a:xfrm>
            <a:off x="982266" y="1991320"/>
            <a:ext cx="2071688" cy="31935"/>
          </a:xfrm>
          <a:custGeom>
            <a:avLst/>
            <a:gdLst/>
            <a:ahLst/>
            <a:cxnLst/>
            <a:rect l="0" t="0" r="0" b="0"/>
            <a:pathLst>
              <a:path w="2071688" h="31935">
                <a:moveTo>
                  <a:pt x="0" y="0"/>
                </a:moveTo>
                <a:lnTo>
                  <a:pt x="40164" y="0"/>
                </a:lnTo>
                <a:lnTo>
                  <a:pt x="79481" y="4741"/>
                </a:lnTo>
                <a:lnTo>
                  <a:pt x="118887" y="8103"/>
                </a:lnTo>
                <a:lnTo>
                  <a:pt x="162226" y="8685"/>
                </a:lnTo>
                <a:lnTo>
                  <a:pt x="200092" y="8857"/>
                </a:lnTo>
                <a:lnTo>
                  <a:pt x="242702" y="8916"/>
                </a:lnTo>
                <a:lnTo>
                  <a:pt x="279940" y="8926"/>
                </a:lnTo>
                <a:lnTo>
                  <a:pt x="319747" y="8929"/>
                </a:lnTo>
                <a:lnTo>
                  <a:pt x="356677" y="8930"/>
                </a:lnTo>
                <a:lnTo>
                  <a:pt x="395401" y="8930"/>
                </a:lnTo>
                <a:lnTo>
                  <a:pt x="435648" y="11576"/>
                </a:lnTo>
                <a:lnTo>
                  <a:pt x="475354" y="15998"/>
                </a:lnTo>
                <a:lnTo>
                  <a:pt x="518538" y="17308"/>
                </a:lnTo>
                <a:lnTo>
                  <a:pt x="562753" y="17696"/>
                </a:lnTo>
                <a:lnTo>
                  <a:pt x="593409" y="17787"/>
                </a:lnTo>
                <a:lnTo>
                  <a:pt x="626878" y="17828"/>
                </a:lnTo>
                <a:lnTo>
                  <a:pt x="658951" y="17845"/>
                </a:lnTo>
                <a:lnTo>
                  <a:pt x="689742" y="17853"/>
                </a:lnTo>
                <a:lnTo>
                  <a:pt x="719963" y="17857"/>
                </a:lnTo>
                <a:lnTo>
                  <a:pt x="749931" y="17859"/>
                </a:lnTo>
                <a:lnTo>
                  <a:pt x="780779" y="17859"/>
                </a:lnTo>
                <a:lnTo>
                  <a:pt x="814333" y="17859"/>
                </a:lnTo>
                <a:lnTo>
                  <a:pt x="846444" y="17859"/>
                </a:lnTo>
                <a:lnTo>
                  <a:pt x="877252" y="17860"/>
                </a:lnTo>
                <a:lnTo>
                  <a:pt x="907481" y="17860"/>
                </a:lnTo>
                <a:lnTo>
                  <a:pt x="940098" y="17860"/>
                </a:lnTo>
                <a:lnTo>
                  <a:pt x="973446" y="17860"/>
                </a:lnTo>
                <a:lnTo>
                  <a:pt x="1004804" y="17860"/>
                </a:lnTo>
                <a:lnTo>
                  <a:pt x="1035277" y="17860"/>
                </a:lnTo>
                <a:lnTo>
                  <a:pt x="1065357" y="17860"/>
                </a:lnTo>
                <a:lnTo>
                  <a:pt x="1095263" y="17860"/>
                </a:lnTo>
                <a:lnTo>
                  <a:pt x="1125091" y="17860"/>
                </a:lnTo>
                <a:lnTo>
                  <a:pt x="1154884" y="18852"/>
                </a:lnTo>
                <a:lnTo>
                  <a:pt x="1184662" y="22600"/>
                </a:lnTo>
                <a:lnTo>
                  <a:pt x="1217079" y="24927"/>
                </a:lnTo>
                <a:lnTo>
                  <a:pt x="1250338" y="25962"/>
                </a:lnTo>
                <a:lnTo>
                  <a:pt x="1281656" y="26422"/>
                </a:lnTo>
                <a:lnTo>
                  <a:pt x="1312112" y="26626"/>
                </a:lnTo>
                <a:lnTo>
                  <a:pt x="1342184" y="26717"/>
                </a:lnTo>
                <a:lnTo>
                  <a:pt x="1372086" y="26757"/>
                </a:lnTo>
                <a:lnTo>
                  <a:pt x="1401912" y="26775"/>
                </a:lnTo>
                <a:lnTo>
                  <a:pt x="1431705" y="26783"/>
                </a:lnTo>
                <a:lnTo>
                  <a:pt x="1461482" y="26787"/>
                </a:lnTo>
                <a:lnTo>
                  <a:pt x="1491253" y="26788"/>
                </a:lnTo>
                <a:lnTo>
                  <a:pt x="1521021" y="26789"/>
                </a:lnTo>
                <a:lnTo>
                  <a:pt x="1564679" y="26789"/>
                </a:lnTo>
                <a:lnTo>
                  <a:pt x="1604183" y="26789"/>
                </a:lnTo>
                <a:lnTo>
                  <a:pt x="1646866" y="27782"/>
                </a:lnTo>
                <a:lnTo>
                  <a:pt x="1690932" y="31934"/>
                </a:lnTo>
                <a:lnTo>
                  <a:pt x="1734416" y="28755"/>
                </a:lnTo>
                <a:lnTo>
                  <a:pt x="1772877" y="27372"/>
                </a:lnTo>
                <a:lnTo>
                  <a:pt x="1810400" y="26962"/>
                </a:lnTo>
                <a:lnTo>
                  <a:pt x="1850512" y="26841"/>
                </a:lnTo>
                <a:lnTo>
                  <a:pt x="1884114" y="25812"/>
                </a:lnTo>
                <a:lnTo>
                  <a:pt x="1922624" y="20657"/>
                </a:lnTo>
                <a:lnTo>
                  <a:pt x="1963308" y="18412"/>
                </a:lnTo>
                <a:lnTo>
                  <a:pt x="1998895" y="18023"/>
                </a:lnTo>
                <a:lnTo>
                  <a:pt x="2071687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SMARTInkShape-Group74"/>
          <p:cNvGrpSpPr/>
          <p:nvPr/>
        </p:nvGrpSpPr>
        <p:grpSpPr>
          <a:xfrm>
            <a:off x="2643188" y="2000250"/>
            <a:ext cx="2464594" cy="464345"/>
            <a:chOff x="2643188" y="2000250"/>
            <a:chExt cx="2464594" cy="464345"/>
          </a:xfrm>
        </p:grpSpPr>
        <p:sp>
          <p:nvSpPr>
            <p:cNvPr id="27" name="SMARTInkShape-225"/>
            <p:cNvSpPr/>
            <p:nvPr/>
          </p:nvSpPr>
          <p:spPr>
            <a:xfrm>
              <a:off x="2643188" y="2437805"/>
              <a:ext cx="1723430" cy="26790"/>
            </a:xfrm>
            <a:custGeom>
              <a:avLst/>
              <a:gdLst/>
              <a:ahLst/>
              <a:cxnLst/>
              <a:rect l="0" t="0" r="0" b="0"/>
              <a:pathLst>
                <a:path w="1723430" h="26790">
                  <a:moveTo>
                    <a:pt x="0" y="26789"/>
                  </a:moveTo>
                  <a:lnTo>
                    <a:pt x="41981" y="26789"/>
                  </a:lnTo>
                  <a:lnTo>
                    <a:pt x="85613" y="26789"/>
                  </a:lnTo>
                  <a:lnTo>
                    <a:pt x="116648" y="26789"/>
                  </a:lnTo>
                  <a:lnTo>
                    <a:pt x="155609" y="26789"/>
                  </a:lnTo>
                  <a:lnTo>
                    <a:pt x="195440" y="26789"/>
                  </a:lnTo>
                  <a:lnTo>
                    <a:pt x="224445" y="26789"/>
                  </a:lnTo>
                  <a:lnTo>
                    <a:pt x="260488" y="26789"/>
                  </a:lnTo>
                  <a:lnTo>
                    <a:pt x="299657" y="26789"/>
                  </a:lnTo>
                  <a:lnTo>
                    <a:pt x="332280" y="26789"/>
                  </a:lnTo>
                  <a:lnTo>
                    <a:pt x="372958" y="26789"/>
                  </a:lnTo>
                  <a:lnTo>
                    <a:pt x="410147" y="26789"/>
                  </a:lnTo>
                  <a:lnTo>
                    <a:pt x="446301" y="26789"/>
                  </a:lnTo>
                  <a:lnTo>
                    <a:pt x="482148" y="26789"/>
                  </a:lnTo>
                  <a:lnTo>
                    <a:pt x="520551" y="24143"/>
                  </a:lnTo>
                  <a:lnTo>
                    <a:pt x="560703" y="19721"/>
                  </a:lnTo>
                  <a:lnTo>
                    <a:pt x="600381" y="18411"/>
                  </a:lnTo>
                  <a:lnTo>
                    <a:pt x="640911" y="18022"/>
                  </a:lnTo>
                  <a:lnTo>
                    <a:pt x="680701" y="17908"/>
                  </a:lnTo>
                  <a:lnTo>
                    <a:pt x="723910" y="17873"/>
                  </a:lnTo>
                  <a:lnTo>
                    <a:pt x="765486" y="17863"/>
                  </a:lnTo>
                  <a:lnTo>
                    <a:pt x="805586" y="15214"/>
                  </a:lnTo>
                  <a:lnTo>
                    <a:pt x="848887" y="10792"/>
                  </a:lnTo>
                  <a:lnTo>
                    <a:pt x="893136" y="9481"/>
                  </a:lnTo>
                  <a:lnTo>
                    <a:pt x="935021" y="9093"/>
                  </a:lnTo>
                  <a:lnTo>
                    <a:pt x="975212" y="8978"/>
                  </a:lnTo>
                  <a:lnTo>
                    <a:pt x="1015894" y="8944"/>
                  </a:lnTo>
                  <a:lnTo>
                    <a:pt x="1055729" y="8933"/>
                  </a:lnTo>
                  <a:lnTo>
                    <a:pt x="1096305" y="6285"/>
                  </a:lnTo>
                  <a:lnTo>
                    <a:pt x="1136110" y="1862"/>
                  </a:lnTo>
                  <a:lnTo>
                    <a:pt x="1176677" y="552"/>
                  </a:lnTo>
                  <a:lnTo>
                    <a:pt x="1216478" y="163"/>
                  </a:lnTo>
                  <a:lnTo>
                    <a:pt x="1257044" y="48"/>
                  </a:lnTo>
                  <a:lnTo>
                    <a:pt x="1296845" y="14"/>
                  </a:lnTo>
                  <a:lnTo>
                    <a:pt x="1337412" y="4"/>
                  </a:lnTo>
                  <a:lnTo>
                    <a:pt x="1374566" y="1"/>
                  </a:lnTo>
                  <a:lnTo>
                    <a:pt x="1410711" y="0"/>
                  </a:lnTo>
                  <a:lnTo>
                    <a:pt x="1449202" y="0"/>
                  </a:lnTo>
                  <a:lnTo>
                    <a:pt x="1489380" y="0"/>
                  </a:lnTo>
                  <a:lnTo>
                    <a:pt x="1526420" y="0"/>
                  </a:lnTo>
                  <a:lnTo>
                    <a:pt x="1562530" y="0"/>
                  </a:lnTo>
                  <a:lnTo>
                    <a:pt x="1598365" y="0"/>
                  </a:lnTo>
                  <a:lnTo>
                    <a:pt x="1641288" y="0"/>
                  </a:lnTo>
                  <a:lnTo>
                    <a:pt x="1679423" y="0"/>
                  </a:lnTo>
                  <a:lnTo>
                    <a:pt x="172342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26"/>
            <p:cNvSpPr/>
            <p:nvPr/>
          </p:nvSpPr>
          <p:spPr>
            <a:xfrm>
              <a:off x="4000500" y="2000250"/>
              <a:ext cx="1107282" cy="26790"/>
            </a:xfrm>
            <a:custGeom>
              <a:avLst/>
              <a:gdLst/>
              <a:ahLst/>
              <a:cxnLst/>
              <a:rect l="0" t="0" r="0" b="0"/>
              <a:pathLst>
                <a:path w="1107282" h="26790">
                  <a:moveTo>
                    <a:pt x="0" y="0"/>
                  </a:moveTo>
                  <a:lnTo>
                    <a:pt x="39079" y="4740"/>
                  </a:lnTo>
                  <a:lnTo>
                    <a:pt x="70616" y="7068"/>
                  </a:lnTo>
                  <a:lnTo>
                    <a:pt x="104807" y="9094"/>
                  </a:lnTo>
                  <a:lnTo>
                    <a:pt x="146368" y="14821"/>
                  </a:lnTo>
                  <a:lnTo>
                    <a:pt x="184810" y="16959"/>
                  </a:lnTo>
                  <a:lnTo>
                    <a:pt x="227178" y="16601"/>
                  </a:lnTo>
                  <a:lnTo>
                    <a:pt x="256411" y="13000"/>
                  </a:lnTo>
                  <a:lnTo>
                    <a:pt x="288585" y="10739"/>
                  </a:lnTo>
                  <a:lnTo>
                    <a:pt x="322729" y="9734"/>
                  </a:lnTo>
                  <a:lnTo>
                    <a:pt x="357748" y="9287"/>
                  </a:lnTo>
                  <a:lnTo>
                    <a:pt x="395801" y="9088"/>
                  </a:lnTo>
                  <a:lnTo>
                    <a:pt x="434873" y="9000"/>
                  </a:lnTo>
                  <a:lnTo>
                    <a:pt x="472081" y="8961"/>
                  </a:lnTo>
                  <a:lnTo>
                    <a:pt x="511108" y="8944"/>
                  </a:lnTo>
                  <a:lnTo>
                    <a:pt x="550612" y="8936"/>
                  </a:lnTo>
                  <a:lnTo>
                    <a:pt x="588014" y="8932"/>
                  </a:lnTo>
                  <a:lnTo>
                    <a:pt x="627126" y="8931"/>
                  </a:lnTo>
                  <a:lnTo>
                    <a:pt x="667660" y="8930"/>
                  </a:lnTo>
                  <a:lnTo>
                    <a:pt x="708826" y="8930"/>
                  </a:lnTo>
                  <a:lnTo>
                    <a:pt x="747628" y="11576"/>
                  </a:lnTo>
                  <a:lnTo>
                    <a:pt x="784716" y="15067"/>
                  </a:lnTo>
                  <a:lnTo>
                    <a:pt x="821044" y="16618"/>
                  </a:lnTo>
                  <a:lnTo>
                    <a:pt x="857033" y="17308"/>
                  </a:lnTo>
                  <a:lnTo>
                    <a:pt x="892872" y="17614"/>
                  </a:lnTo>
                  <a:lnTo>
                    <a:pt x="928645" y="17750"/>
                  </a:lnTo>
                  <a:lnTo>
                    <a:pt x="961742" y="20457"/>
                  </a:lnTo>
                  <a:lnTo>
                    <a:pt x="1005619" y="24913"/>
                  </a:lnTo>
                  <a:lnTo>
                    <a:pt x="1041110" y="26233"/>
                  </a:lnTo>
                  <a:lnTo>
                    <a:pt x="1107281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65" name="SMARTInkShape-Group75"/>
          <p:cNvGrpSpPr/>
          <p:nvPr/>
        </p:nvGrpSpPr>
        <p:grpSpPr>
          <a:xfrm>
            <a:off x="6063258" y="2375308"/>
            <a:ext cx="1768079" cy="571490"/>
            <a:chOff x="6063258" y="2375308"/>
            <a:chExt cx="1768079" cy="571490"/>
          </a:xfrm>
        </p:grpSpPr>
        <p:sp>
          <p:nvSpPr>
            <p:cNvPr id="30" name="SMARTInkShape-227"/>
            <p:cNvSpPr/>
            <p:nvPr/>
          </p:nvSpPr>
          <p:spPr>
            <a:xfrm>
              <a:off x="6063258" y="2902150"/>
              <a:ext cx="1768079" cy="44648"/>
            </a:xfrm>
            <a:custGeom>
              <a:avLst/>
              <a:gdLst/>
              <a:ahLst/>
              <a:cxnLst/>
              <a:rect l="0" t="0" r="0" b="0"/>
              <a:pathLst>
                <a:path w="1768079" h="44648">
                  <a:moveTo>
                    <a:pt x="0" y="44647"/>
                  </a:moveTo>
                  <a:lnTo>
                    <a:pt x="17651" y="42001"/>
                  </a:lnTo>
                  <a:lnTo>
                    <a:pt x="53537" y="36958"/>
                  </a:lnTo>
                  <a:lnTo>
                    <a:pt x="96418" y="29825"/>
                  </a:lnTo>
                  <a:lnTo>
                    <a:pt x="131314" y="27688"/>
                  </a:lnTo>
                  <a:lnTo>
                    <a:pt x="166790" y="27054"/>
                  </a:lnTo>
                  <a:lnTo>
                    <a:pt x="202436" y="26867"/>
                  </a:lnTo>
                  <a:lnTo>
                    <a:pt x="239126" y="26811"/>
                  </a:lnTo>
                  <a:lnTo>
                    <a:pt x="279983" y="26794"/>
                  </a:lnTo>
                  <a:lnTo>
                    <a:pt x="318658" y="26789"/>
                  </a:lnTo>
                  <a:lnTo>
                    <a:pt x="361095" y="25796"/>
                  </a:lnTo>
                  <a:lnTo>
                    <a:pt x="405088" y="20651"/>
                  </a:lnTo>
                  <a:lnTo>
                    <a:pt x="449543" y="18685"/>
                  </a:lnTo>
                  <a:lnTo>
                    <a:pt x="479263" y="18226"/>
                  </a:lnTo>
                  <a:lnTo>
                    <a:pt x="511654" y="15375"/>
                  </a:lnTo>
                  <a:lnTo>
                    <a:pt x="544902" y="11794"/>
                  </a:lnTo>
                  <a:lnTo>
                    <a:pt x="576215" y="10202"/>
                  </a:lnTo>
                  <a:lnTo>
                    <a:pt x="609315" y="9494"/>
                  </a:lnTo>
                  <a:lnTo>
                    <a:pt x="643869" y="9180"/>
                  </a:lnTo>
                  <a:lnTo>
                    <a:pt x="679070" y="9040"/>
                  </a:lnTo>
                  <a:lnTo>
                    <a:pt x="714559" y="8978"/>
                  </a:lnTo>
                  <a:lnTo>
                    <a:pt x="749184" y="8950"/>
                  </a:lnTo>
                  <a:lnTo>
                    <a:pt x="781108" y="8938"/>
                  </a:lnTo>
                  <a:lnTo>
                    <a:pt x="814479" y="8932"/>
                  </a:lnTo>
                  <a:lnTo>
                    <a:pt x="849155" y="8930"/>
                  </a:lnTo>
                  <a:lnTo>
                    <a:pt x="884409" y="8929"/>
                  </a:lnTo>
                  <a:lnTo>
                    <a:pt x="917276" y="8929"/>
                  </a:lnTo>
                  <a:lnTo>
                    <a:pt x="949413" y="8928"/>
                  </a:lnTo>
                  <a:lnTo>
                    <a:pt x="983539" y="8928"/>
                  </a:lnTo>
                  <a:lnTo>
                    <a:pt x="1018550" y="8928"/>
                  </a:lnTo>
                  <a:lnTo>
                    <a:pt x="1052962" y="8928"/>
                  </a:lnTo>
                  <a:lnTo>
                    <a:pt x="1084793" y="8928"/>
                  </a:lnTo>
                  <a:lnTo>
                    <a:pt x="1118122" y="8928"/>
                  </a:lnTo>
                  <a:lnTo>
                    <a:pt x="1152779" y="7936"/>
                  </a:lnTo>
                  <a:lnTo>
                    <a:pt x="1188026" y="4188"/>
                  </a:lnTo>
                  <a:lnTo>
                    <a:pt x="1220890" y="1860"/>
                  </a:lnTo>
                  <a:lnTo>
                    <a:pt x="1253023" y="826"/>
                  </a:lnTo>
                  <a:lnTo>
                    <a:pt x="1287149" y="366"/>
                  </a:lnTo>
                  <a:lnTo>
                    <a:pt x="1319514" y="162"/>
                  </a:lnTo>
                  <a:lnTo>
                    <a:pt x="1351427" y="71"/>
                  </a:lnTo>
                  <a:lnTo>
                    <a:pt x="1385455" y="31"/>
                  </a:lnTo>
                  <a:lnTo>
                    <a:pt x="1417775" y="13"/>
                  </a:lnTo>
                  <a:lnTo>
                    <a:pt x="1449669" y="5"/>
                  </a:lnTo>
                  <a:lnTo>
                    <a:pt x="1483688" y="1"/>
                  </a:lnTo>
                  <a:lnTo>
                    <a:pt x="1518651" y="0"/>
                  </a:lnTo>
                  <a:lnTo>
                    <a:pt x="1554034" y="991"/>
                  </a:lnTo>
                  <a:lnTo>
                    <a:pt x="1589604" y="4739"/>
                  </a:lnTo>
                  <a:lnTo>
                    <a:pt x="1625256" y="7066"/>
                  </a:lnTo>
                  <a:lnTo>
                    <a:pt x="1658961" y="8101"/>
                  </a:lnTo>
                  <a:lnTo>
                    <a:pt x="1700249" y="8683"/>
                  </a:lnTo>
                  <a:lnTo>
                    <a:pt x="1768078" y="89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28"/>
            <p:cNvSpPr/>
            <p:nvPr/>
          </p:nvSpPr>
          <p:spPr>
            <a:xfrm>
              <a:off x="6165269" y="2375308"/>
              <a:ext cx="1626557" cy="482193"/>
            </a:xfrm>
            <a:custGeom>
              <a:avLst/>
              <a:gdLst/>
              <a:ahLst/>
              <a:cxnLst/>
              <a:rect l="0" t="0" r="0" b="0"/>
              <a:pathLst>
                <a:path w="1626557" h="482193">
                  <a:moveTo>
                    <a:pt x="5145" y="160723"/>
                  </a:moveTo>
                  <a:lnTo>
                    <a:pt x="5145" y="155983"/>
                  </a:lnTo>
                  <a:lnTo>
                    <a:pt x="2499" y="151010"/>
                  </a:lnTo>
                  <a:lnTo>
                    <a:pt x="405" y="148294"/>
                  </a:lnTo>
                  <a:lnTo>
                    <a:pt x="0" y="145492"/>
                  </a:lnTo>
                  <a:lnTo>
                    <a:pt x="2197" y="139732"/>
                  </a:lnTo>
                  <a:lnTo>
                    <a:pt x="4172" y="137800"/>
                  </a:lnTo>
                  <a:lnTo>
                    <a:pt x="26796" y="129703"/>
                  </a:lnTo>
                  <a:lnTo>
                    <a:pt x="60398" y="126397"/>
                  </a:lnTo>
                  <a:lnTo>
                    <a:pt x="101938" y="119143"/>
                  </a:lnTo>
                  <a:lnTo>
                    <a:pt x="141453" y="116681"/>
                  </a:lnTo>
                  <a:lnTo>
                    <a:pt x="175509" y="113609"/>
                  </a:lnTo>
                  <a:lnTo>
                    <a:pt x="210736" y="109060"/>
                  </a:lnTo>
                  <a:lnTo>
                    <a:pt x="248954" y="107713"/>
                  </a:lnTo>
                  <a:lnTo>
                    <a:pt x="278207" y="106405"/>
                  </a:lnTo>
                  <a:lnTo>
                    <a:pt x="311053" y="102517"/>
                  </a:lnTo>
                  <a:lnTo>
                    <a:pt x="345495" y="100127"/>
                  </a:lnTo>
                  <a:lnTo>
                    <a:pt x="380646" y="98073"/>
                  </a:lnTo>
                  <a:lnTo>
                    <a:pt x="416112" y="93853"/>
                  </a:lnTo>
                  <a:lnTo>
                    <a:pt x="451719" y="91315"/>
                  </a:lnTo>
                  <a:lnTo>
                    <a:pt x="487388" y="89196"/>
                  </a:lnTo>
                  <a:lnTo>
                    <a:pt x="523085" y="84946"/>
                  </a:lnTo>
                  <a:lnTo>
                    <a:pt x="558793" y="82396"/>
                  </a:lnTo>
                  <a:lnTo>
                    <a:pt x="594508" y="80271"/>
                  </a:lnTo>
                  <a:lnTo>
                    <a:pt x="630225" y="76019"/>
                  </a:lnTo>
                  <a:lnTo>
                    <a:pt x="665943" y="70821"/>
                  </a:lnTo>
                  <a:lnTo>
                    <a:pt x="702653" y="66197"/>
                  </a:lnTo>
                  <a:lnTo>
                    <a:pt x="742120" y="64141"/>
                  </a:lnTo>
                  <a:lnTo>
                    <a:pt x="780166" y="60582"/>
                  </a:lnTo>
                  <a:lnTo>
                    <a:pt x="816920" y="55692"/>
                  </a:lnTo>
                  <a:lnTo>
                    <a:pt x="853097" y="50212"/>
                  </a:lnTo>
                  <a:lnTo>
                    <a:pt x="891666" y="44469"/>
                  </a:lnTo>
                  <a:lnTo>
                    <a:pt x="930967" y="39602"/>
                  </a:lnTo>
                  <a:lnTo>
                    <a:pt x="968278" y="37438"/>
                  </a:lnTo>
                  <a:lnTo>
                    <a:pt x="1004704" y="33831"/>
                  </a:lnTo>
                  <a:lnTo>
                    <a:pt x="1040737" y="29913"/>
                  </a:lnTo>
                  <a:lnTo>
                    <a:pt x="1076596" y="28171"/>
                  </a:lnTo>
                  <a:lnTo>
                    <a:pt x="1112377" y="24751"/>
                  </a:lnTo>
                  <a:lnTo>
                    <a:pt x="1147130" y="19924"/>
                  </a:lnTo>
                  <a:lnTo>
                    <a:pt x="1179114" y="14471"/>
                  </a:lnTo>
                  <a:lnTo>
                    <a:pt x="1209865" y="11386"/>
                  </a:lnTo>
                  <a:lnTo>
                    <a:pt x="1240068" y="9023"/>
                  </a:lnTo>
                  <a:lnTo>
                    <a:pt x="1270028" y="4666"/>
                  </a:lnTo>
                  <a:lnTo>
                    <a:pt x="1299881" y="2067"/>
                  </a:lnTo>
                  <a:lnTo>
                    <a:pt x="1341932" y="605"/>
                  </a:lnTo>
                  <a:lnTo>
                    <a:pt x="1379527" y="171"/>
                  </a:lnTo>
                  <a:lnTo>
                    <a:pt x="1415802" y="43"/>
                  </a:lnTo>
                  <a:lnTo>
                    <a:pt x="1454133" y="0"/>
                  </a:lnTo>
                  <a:lnTo>
                    <a:pt x="1488935" y="7120"/>
                  </a:lnTo>
                  <a:lnTo>
                    <a:pt x="1530353" y="20727"/>
                  </a:lnTo>
                  <a:lnTo>
                    <a:pt x="1539872" y="25720"/>
                  </a:lnTo>
                  <a:lnTo>
                    <a:pt x="1555741" y="41852"/>
                  </a:lnTo>
                  <a:lnTo>
                    <a:pt x="1581129" y="81790"/>
                  </a:lnTo>
                  <a:lnTo>
                    <a:pt x="1597396" y="122376"/>
                  </a:lnTo>
                  <a:lnTo>
                    <a:pt x="1606474" y="165236"/>
                  </a:lnTo>
                  <a:lnTo>
                    <a:pt x="1610706" y="201417"/>
                  </a:lnTo>
                  <a:lnTo>
                    <a:pt x="1611961" y="240470"/>
                  </a:lnTo>
                  <a:lnTo>
                    <a:pt x="1618522" y="279700"/>
                  </a:lnTo>
                  <a:lnTo>
                    <a:pt x="1620846" y="324197"/>
                  </a:lnTo>
                  <a:lnTo>
                    <a:pt x="1621305" y="362458"/>
                  </a:lnTo>
                  <a:lnTo>
                    <a:pt x="1622388" y="401104"/>
                  </a:lnTo>
                  <a:lnTo>
                    <a:pt x="1626556" y="426416"/>
                  </a:lnTo>
                  <a:lnTo>
                    <a:pt x="1621419" y="4821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64" name="SMARTInkShape-229"/>
            <p:cNvSpPr/>
            <p:nvPr/>
          </p:nvSpPr>
          <p:spPr>
            <a:xfrm>
              <a:off x="6180582" y="2598539"/>
              <a:ext cx="43411" cy="267892"/>
            </a:xfrm>
            <a:custGeom>
              <a:avLst/>
              <a:gdLst/>
              <a:ahLst/>
              <a:cxnLst/>
              <a:rect l="0" t="0" r="0" b="0"/>
              <a:pathLst>
                <a:path w="43411" h="267892">
                  <a:moveTo>
                    <a:pt x="7691" y="0"/>
                  </a:moveTo>
                  <a:lnTo>
                    <a:pt x="2951" y="39079"/>
                  </a:lnTo>
                  <a:lnTo>
                    <a:pt x="3" y="79268"/>
                  </a:lnTo>
                  <a:lnTo>
                    <a:pt x="0" y="123035"/>
                  </a:lnTo>
                  <a:lnTo>
                    <a:pt x="8524" y="165635"/>
                  </a:lnTo>
                  <a:lnTo>
                    <a:pt x="16868" y="201543"/>
                  </a:lnTo>
                  <a:lnTo>
                    <a:pt x="31536" y="242397"/>
                  </a:lnTo>
                  <a:lnTo>
                    <a:pt x="43410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867" name="SMARTInkShape-230"/>
          <p:cNvSpPr/>
          <p:nvPr/>
        </p:nvSpPr>
        <p:spPr>
          <a:xfrm>
            <a:off x="4304109" y="3804047"/>
            <a:ext cx="964408" cy="80368"/>
          </a:xfrm>
          <a:custGeom>
            <a:avLst/>
            <a:gdLst/>
            <a:ahLst/>
            <a:cxnLst/>
            <a:rect l="0" t="0" r="0" b="0"/>
            <a:pathLst>
              <a:path w="964408" h="80368">
                <a:moveTo>
                  <a:pt x="0" y="0"/>
                </a:moveTo>
                <a:lnTo>
                  <a:pt x="17651" y="2645"/>
                </a:lnTo>
                <a:lnTo>
                  <a:pt x="49879" y="7068"/>
                </a:lnTo>
                <a:lnTo>
                  <a:pt x="88201" y="8378"/>
                </a:lnTo>
                <a:lnTo>
                  <a:pt x="127337" y="11412"/>
                </a:lnTo>
                <a:lnTo>
                  <a:pt x="156806" y="14994"/>
                </a:lnTo>
                <a:lnTo>
                  <a:pt x="189746" y="16586"/>
                </a:lnTo>
                <a:lnTo>
                  <a:pt x="224230" y="17293"/>
                </a:lnTo>
                <a:lnTo>
                  <a:pt x="259400" y="18600"/>
                </a:lnTo>
                <a:lnTo>
                  <a:pt x="294875" y="22488"/>
                </a:lnTo>
                <a:lnTo>
                  <a:pt x="330486" y="24877"/>
                </a:lnTo>
                <a:lnTo>
                  <a:pt x="366156" y="25939"/>
                </a:lnTo>
                <a:lnTo>
                  <a:pt x="401853" y="26411"/>
                </a:lnTo>
                <a:lnTo>
                  <a:pt x="440208" y="26621"/>
                </a:lnTo>
                <a:lnTo>
                  <a:pt x="479414" y="27707"/>
                </a:lnTo>
                <a:lnTo>
                  <a:pt x="516682" y="31496"/>
                </a:lnTo>
                <a:lnTo>
                  <a:pt x="555736" y="36488"/>
                </a:lnTo>
                <a:lnTo>
                  <a:pt x="595252" y="42014"/>
                </a:lnTo>
                <a:lnTo>
                  <a:pt x="632658" y="47777"/>
                </a:lnTo>
                <a:lnTo>
                  <a:pt x="669127" y="51000"/>
                </a:lnTo>
                <a:lnTo>
                  <a:pt x="704186" y="53424"/>
                </a:lnTo>
                <a:lnTo>
                  <a:pt x="736305" y="57809"/>
                </a:lnTo>
                <a:lnTo>
                  <a:pt x="767117" y="63065"/>
                </a:lnTo>
                <a:lnTo>
                  <a:pt x="809708" y="68957"/>
                </a:lnTo>
                <a:lnTo>
                  <a:pt x="847463" y="73348"/>
                </a:lnTo>
                <a:lnTo>
                  <a:pt x="891036" y="78981"/>
                </a:lnTo>
                <a:lnTo>
                  <a:pt x="964407" y="803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870" name="SMARTInkShape-Group77"/>
          <p:cNvGrpSpPr/>
          <p:nvPr/>
        </p:nvGrpSpPr>
        <p:grpSpPr>
          <a:xfrm>
            <a:off x="669727" y="4304109"/>
            <a:ext cx="1634133" cy="8931"/>
            <a:chOff x="669727" y="4304109"/>
            <a:chExt cx="1634133" cy="8931"/>
          </a:xfrm>
        </p:grpSpPr>
        <p:sp>
          <p:nvSpPr>
            <p:cNvPr id="36868" name="SMARTInkShape-231"/>
            <p:cNvSpPr/>
            <p:nvPr/>
          </p:nvSpPr>
          <p:spPr>
            <a:xfrm>
              <a:off x="1169789" y="4304109"/>
              <a:ext cx="1134071" cy="8931"/>
            </a:xfrm>
            <a:custGeom>
              <a:avLst/>
              <a:gdLst/>
              <a:ahLst/>
              <a:cxnLst/>
              <a:rect l="0" t="0" r="0" b="0"/>
              <a:pathLst>
                <a:path w="1134071" h="8931">
                  <a:moveTo>
                    <a:pt x="0" y="0"/>
                  </a:moveTo>
                  <a:lnTo>
                    <a:pt x="37078" y="0"/>
                  </a:lnTo>
                  <a:lnTo>
                    <a:pt x="78124" y="0"/>
                  </a:lnTo>
                  <a:lnTo>
                    <a:pt x="115422" y="0"/>
                  </a:lnTo>
                  <a:lnTo>
                    <a:pt x="154254" y="0"/>
                  </a:lnTo>
                  <a:lnTo>
                    <a:pt x="197179" y="0"/>
                  </a:lnTo>
                  <a:lnTo>
                    <a:pt x="227534" y="0"/>
                  </a:lnTo>
                  <a:lnTo>
                    <a:pt x="260868" y="0"/>
                  </a:lnTo>
                  <a:lnTo>
                    <a:pt x="292882" y="0"/>
                  </a:lnTo>
                  <a:lnTo>
                    <a:pt x="325630" y="0"/>
                  </a:lnTo>
                  <a:lnTo>
                    <a:pt x="363337" y="0"/>
                  </a:lnTo>
                  <a:lnTo>
                    <a:pt x="400600" y="0"/>
                  </a:lnTo>
                  <a:lnTo>
                    <a:pt x="437006" y="0"/>
                  </a:lnTo>
                  <a:lnTo>
                    <a:pt x="473030" y="0"/>
                  </a:lnTo>
                  <a:lnTo>
                    <a:pt x="508884" y="2646"/>
                  </a:lnTo>
                  <a:lnTo>
                    <a:pt x="545655" y="6137"/>
                  </a:lnTo>
                  <a:lnTo>
                    <a:pt x="585149" y="7689"/>
                  </a:lnTo>
                  <a:lnTo>
                    <a:pt x="623207" y="8378"/>
                  </a:lnTo>
                  <a:lnTo>
                    <a:pt x="659965" y="8685"/>
                  </a:lnTo>
                  <a:lnTo>
                    <a:pt x="696146" y="8822"/>
                  </a:lnTo>
                  <a:lnTo>
                    <a:pt x="732070" y="8882"/>
                  </a:lnTo>
                  <a:lnTo>
                    <a:pt x="767880" y="8908"/>
                  </a:lnTo>
                  <a:lnTo>
                    <a:pt x="803640" y="8920"/>
                  </a:lnTo>
                  <a:lnTo>
                    <a:pt x="836731" y="8926"/>
                  </a:lnTo>
                  <a:lnTo>
                    <a:pt x="868966" y="8928"/>
                  </a:lnTo>
                  <a:lnTo>
                    <a:pt x="903137" y="8929"/>
                  </a:lnTo>
                  <a:lnTo>
                    <a:pt x="935522" y="8929"/>
                  </a:lnTo>
                  <a:lnTo>
                    <a:pt x="978999" y="8930"/>
                  </a:lnTo>
                  <a:lnTo>
                    <a:pt x="1017016" y="8930"/>
                  </a:lnTo>
                  <a:lnTo>
                    <a:pt x="1060678" y="8930"/>
                  </a:lnTo>
                  <a:lnTo>
                    <a:pt x="1103064" y="4190"/>
                  </a:lnTo>
                  <a:lnTo>
                    <a:pt x="11340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69" name="SMARTInkShape-232"/>
            <p:cNvSpPr/>
            <p:nvPr/>
          </p:nvSpPr>
          <p:spPr>
            <a:xfrm>
              <a:off x="669727" y="4304109"/>
              <a:ext cx="312540" cy="8931"/>
            </a:xfrm>
            <a:custGeom>
              <a:avLst/>
              <a:gdLst/>
              <a:ahLst/>
              <a:cxnLst/>
              <a:rect l="0" t="0" r="0" b="0"/>
              <a:pathLst>
                <a:path w="312540" h="8931">
                  <a:moveTo>
                    <a:pt x="0" y="8930"/>
                  </a:moveTo>
                  <a:lnTo>
                    <a:pt x="39079" y="8930"/>
                  </a:lnTo>
                  <a:lnTo>
                    <a:pt x="74527" y="8930"/>
                  </a:lnTo>
                  <a:lnTo>
                    <a:pt x="110166" y="8930"/>
                  </a:lnTo>
                  <a:lnTo>
                    <a:pt x="145861" y="8930"/>
                  </a:lnTo>
                  <a:lnTo>
                    <a:pt x="177606" y="6284"/>
                  </a:lnTo>
                  <a:lnTo>
                    <a:pt x="211889" y="2793"/>
                  </a:lnTo>
                  <a:lnTo>
                    <a:pt x="253502" y="828"/>
                  </a:lnTo>
                  <a:lnTo>
                    <a:pt x="3125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73" name="SMARTInkShape-Group78"/>
          <p:cNvGrpSpPr/>
          <p:nvPr/>
        </p:nvGrpSpPr>
        <p:grpSpPr>
          <a:xfrm>
            <a:off x="616148" y="4795242"/>
            <a:ext cx="2116337" cy="53579"/>
            <a:chOff x="616148" y="4795242"/>
            <a:chExt cx="2116337" cy="53579"/>
          </a:xfrm>
        </p:grpSpPr>
        <p:sp>
          <p:nvSpPr>
            <p:cNvPr id="36871" name="SMARTInkShape-233"/>
            <p:cNvSpPr/>
            <p:nvPr/>
          </p:nvSpPr>
          <p:spPr>
            <a:xfrm>
              <a:off x="616148" y="4795242"/>
              <a:ext cx="1250158" cy="44650"/>
            </a:xfrm>
            <a:custGeom>
              <a:avLst/>
              <a:gdLst/>
              <a:ahLst/>
              <a:cxnLst/>
              <a:rect l="0" t="0" r="0" b="0"/>
              <a:pathLst>
                <a:path w="1250158" h="44650">
                  <a:moveTo>
                    <a:pt x="0" y="0"/>
                  </a:moveTo>
                  <a:lnTo>
                    <a:pt x="39080" y="0"/>
                  </a:lnTo>
                  <a:lnTo>
                    <a:pt x="80260" y="0"/>
                  </a:lnTo>
                  <a:lnTo>
                    <a:pt x="113960" y="0"/>
                  </a:lnTo>
                  <a:lnTo>
                    <a:pt x="149080" y="0"/>
                  </a:lnTo>
                  <a:lnTo>
                    <a:pt x="185614" y="0"/>
                  </a:lnTo>
                  <a:lnTo>
                    <a:pt x="228409" y="0"/>
                  </a:lnTo>
                  <a:lnTo>
                    <a:pt x="261258" y="0"/>
                  </a:lnTo>
                  <a:lnTo>
                    <a:pt x="295701" y="0"/>
                  </a:lnTo>
                  <a:lnTo>
                    <a:pt x="329860" y="0"/>
                  </a:lnTo>
                  <a:lnTo>
                    <a:pt x="361579" y="0"/>
                  </a:lnTo>
                  <a:lnTo>
                    <a:pt x="397504" y="0"/>
                  </a:lnTo>
                  <a:lnTo>
                    <a:pt x="435630" y="992"/>
                  </a:lnTo>
                  <a:lnTo>
                    <a:pt x="472418" y="4741"/>
                  </a:lnTo>
                  <a:lnTo>
                    <a:pt x="508612" y="7068"/>
                  </a:lnTo>
                  <a:lnTo>
                    <a:pt x="545534" y="8102"/>
                  </a:lnTo>
                  <a:lnTo>
                    <a:pt x="585095" y="8562"/>
                  </a:lnTo>
                  <a:lnTo>
                    <a:pt x="625829" y="8766"/>
                  </a:lnTo>
                  <a:lnTo>
                    <a:pt x="667084" y="9850"/>
                  </a:lnTo>
                  <a:lnTo>
                    <a:pt x="708571" y="13638"/>
                  </a:lnTo>
                  <a:lnTo>
                    <a:pt x="747514" y="15983"/>
                  </a:lnTo>
                  <a:lnTo>
                    <a:pt x="785658" y="17026"/>
                  </a:lnTo>
                  <a:lnTo>
                    <a:pt x="825763" y="17489"/>
                  </a:lnTo>
                  <a:lnTo>
                    <a:pt x="864092" y="20340"/>
                  </a:lnTo>
                  <a:lnTo>
                    <a:pt x="900971" y="23923"/>
                  </a:lnTo>
                  <a:lnTo>
                    <a:pt x="937205" y="25516"/>
                  </a:lnTo>
                  <a:lnTo>
                    <a:pt x="970507" y="26223"/>
                  </a:lnTo>
                  <a:lnTo>
                    <a:pt x="1001845" y="27530"/>
                  </a:lnTo>
                  <a:lnTo>
                    <a:pt x="1032309" y="31418"/>
                  </a:lnTo>
                  <a:lnTo>
                    <a:pt x="1062385" y="33807"/>
                  </a:lnTo>
                  <a:lnTo>
                    <a:pt x="1104562" y="35153"/>
                  </a:lnTo>
                  <a:lnTo>
                    <a:pt x="1142195" y="38197"/>
                  </a:lnTo>
                  <a:lnTo>
                    <a:pt x="1185726" y="43374"/>
                  </a:lnTo>
                  <a:lnTo>
                    <a:pt x="1227140" y="44397"/>
                  </a:lnTo>
                  <a:lnTo>
                    <a:pt x="1250157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72" name="SMARTInkShape-234"/>
            <p:cNvSpPr/>
            <p:nvPr/>
          </p:nvSpPr>
          <p:spPr>
            <a:xfrm>
              <a:off x="2241352" y="4822583"/>
              <a:ext cx="491133" cy="26238"/>
            </a:xfrm>
            <a:custGeom>
              <a:avLst/>
              <a:gdLst/>
              <a:ahLst/>
              <a:cxnLst/>
              <a:rect l="0" t="0" r="0" b="0"/>
              <a:pathLst>
                <a:path w="491133" h="26238">
                  <a:moveTo>
                    <a:pt x="0" y="8378"/>
                  </a:moveTo>
                  <a:lnTo>
                    <a:pt x="4740" y="3638"/>
                  </a:lnTo>
                  <a:lnTo>
                    <a:pt x="44586" y="0"/>
                  </a:lnTo>
                  <a:lnTo>
                    <a:pt x="79356" y="2258"/>
                  </a:lnTo>
                  <a:lnTo>
                    <a:pt x="119424" y="6565"/>
                  </a:lnTo>
                  <a:lnTo>
                    <a:pt x="152794" y="7841"/>
                  </a:lnTo>
                  <a:lnTo>
                    <a:pt x="187816" y="8219"/>
                  </a:lnTo>
                  <a:lnTo>
                    <a:pt x="223329" y="8331"/>
                  </a:lnTo>
                  <a:lnTo>
                    <a:pt x="266143" y="13109"/>
                  </a:lnTo>
                  <a:lnTo>
                    <a:pt x="310393" y="17470"/>
                  </a:lnTo>
                  <a:lnTo>
                    <a:pt x="354705" y="24212"/>
                  </a:lnTo>
                  <a:lnTo>
                    <a:pt x="391178" y="25637"/>
                  </a:lnTo>
                  <a:lnTo>
                    <a:pt x="491132" y="262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874" name="SMARTInkShape-235"/>
          <p:cNvSpPr/>
          <p:nvPr/>
        </p:nvSpPr>
        <p:spPr>
          <a:xfrm>
            <a:off x="705445" y="5911453"/>
            <a:ext cx="2143126" cy="53579"/>
          </a:xfrm>
          <a:custGeom>
            <a:avLst/>
            <a:gdLst/>
            <a:ahLst/>
            <a:cxnLst/>
            <a:rect l="0" t="0" r="0" b="0"/>
            <a:pathLst>
              <a:path w="2143126" h="53579">
                <a:moveTo>
                  <a:pt x="0" y="0"/>
                </a:moveTo>
                <a:lnTo>
                  <a:pt x="9114" y="992"/>
                </a:lnTo>
                <a:lnTo>
                  <a:pt x="51218" y="9094"/>
                </a:lnTo>
                <a:lnTo>
                  <a:pt x="89921" y="14821"/>
                </a:lnTo>
                <a:lnTo>
                  <a:pt x="134224" y="17460"/>
                </a:lnTo>
                <a:lnTo>
                  <a:pt x="175038" y="17741"/>
                </a:lnTo>
                <a:lnTo>
                  <a:pt x="210613" y="17824"/>
                </a:lnTo>
                <a:lnTo>
                  <a:pt x="244746" y="17849"/>
                </a:lnTo>
                <a:lnTo>
                  <a:pt x="279995" y="22597"/>
                </a:lnTo>
                <a:lnTo>
                  <a:pt x="320315" y="25547"/>
                </a:lnTo>
                <a:lnTo>
                  <a:pt x="363681" y="26421"/>
                </a:lnTo>
                <a:lnTo>
                  <a:pt x="407949" y="26680"/>
                </a:lnTo>
                <a:lnTo>
                  <a:pt x="440272" y="26741"/>
                </a:lnTo>
                <a:lnTo>
                  <a:pt x="474481" y="26767"/>
                </a:lnTo>
                <a:lnTo>
                  <a:pt x="509529" y="26779"/>
                </a:lnTo>
                <a:lnTo>
                  <a:pt x="544950" y="26785"/>
                </a:lnTo>
                <a:lnTo>
                  <a:pt x="581528" y="26788"/>
                </a:lnTo>
                <a:lnTo>
                  <a:pt x="620936" y="26788"/>
                </a:lnTo>
                <a:lnTo>
                  <a:pt x="658956" y="26788"/>
                </a:lnTo>
                <a:lnTo>
                  <a:pt x="696690" y="26789"/>
                </a:lnTo>
                <a:lnTo>
                  <a:pt x="736611" y="26789"/>
                </a:lnTo>
                <a:lnTo>
                  <a:pt x="774860" y="26789"/>
                </a:lnTo>
                <a:lnTo>
                  <a:pt x="811703" y="26789"/>
                </a:lnTo>
                <a:lnTo>
                  <a:pt x="847921" y="26789"/>
                </a:lnTo>
                <a:lnTo>
                  <a:pt x="886508" y="26789"/>
                </a:lnTo>
                <a:lnTo>
                  <a:pt x="926808" y="25797"/>
                </a:lnTo>
                <a:lnTo>
                  <a:pt x="967871" y="22049"/>
                </a:lnTo>
                <a:lnTo>
                  <a:pt x="1009272" y="19721"/>
                </a:lnTo>
                <a:lnTo>
                  <a:pt x="1049831" y="18687"/>
                </a:lnTo>
                <a:lnTo>
                  <a:pt x="1087701" y="18228"/>
                </a:lnTo>
                <a:lnTo>
                  <a:pt x="1127022" y="18023"/>
                </a:lnTo>
                <a:lnTo>
                  <a:pt x="1167649" y="16940"/>
                </a:lnTo>
                <a:lnTo>
                  <a:pt x="1208856" y="13152"/>
                </a:lnTo>
                <a:lnTo>
                  <a:pt x="1250322" y="10806"/>
                </a:lnTo>
                <a:lnTo>
                  <a:pt x="1290910" y="9763"/>
                </a:lnTo>
                <a:lnTo>
                  <a:pt x="1328792" y="9301"/>
                </a:lnTo>
                <a:lnTo>
                  <a:pt x="1368119" y="6449"/>
                </a:lnTo>
                <a:lnTo>
                  <a:pt x="1407756" y="2866"/>
                </a:lnTo>
                <a:lnTo>
                  <a:pt x="1445216" y="1274"/>
                </a:lnTo>
                <a:lnTo>
                  <a:pt x="1481709" y="566"/>
                </a:lnTo>
                <a:lnTo>
                  <a:pt x="1517772" y="252"/>
                </a:lnTo>
                <a:lnTo>
                  <a:pt x="1553644" y="112"/>
                </a:lnTo>
                <a:lnTo>
                  <a:pt x="1589430" y="50"/>
                </a:lnTo>
                <a:lnTo>
                  <a:pt x="1625179" y="1015"/>
                </a:lnTo>
                <a:lnTo>
                  <a:pt x="1660912" y="4750"/>
                </a:lnTo>
                <a:lnTo>
                  <a:pt x="1696636" y="7073"/>
                </a:lnTo>
                <a:lnTo>
                  <a:pt x="1732358" y="8104"/>
                </a:lnTo>
                <a:lnTo>
                  <a:pt x="1768078" y="8563"/>
                </a:lnTo>
                <a:lnTo>
                  <a:pt x="1801151" y="11413"/>
                </a:lnTo>
                <a:lnTo>
                  <a:pt x="1832387" y="14994"/>
                </a:lnTo>
                <a:lnTo>
                  <a:pt x="1862806" y="16586"/>
                </a:lnTo>
                <a:lnTo>
                  <a:pt x="1892862" y="19940"/>
                </a:lnTo>
                <a:lnTo>
                  <a:pt x="1922757" y="23744"/>
                </a:lnTo>
                <a:lnTo>
                  <a:pt x="1966485" y="26879"/>
                </a:lnTo>
                <a:lnTo>
                  <a:pt x="2006011" y="33651"/>
                </a:lnTo>
                <a:lnTo>
                  <a:pt x="2047708" y="40949"/>
                </a:lnTo>
                <a:lnTo>
                  <a:pt x="2086631" y="44545"/>
                </a:lnTo>
                <a:lnTo>
                  <a:pt x="2143125" y="535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HCl</a:t>
            </a:r>
            <a:r>
              <a:rPr lang="en-US" dirty="0" smtClean="0"/>
              <a:t>				HI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pSp>
        <p:nvGrpSpPr>
          <p:cNvPr id="7" name="SMARTInkShape-Group80"/>
          <p:cNvGrpSpPr/>
          <p:nvPr/>
        </p:nvGrpSpPr>
        <p:grpSpPr>
          <a:xfrm>
            <a:off x="1348585" y="2264496"/>
            <a:ext cx="723104" cy="307255"/>
            <a:chOff x="1348585" y="2264496"/>
            <a:chExt cx="723104" cy="307255"/>
          </a:xfrm>
        </p:grpSpPr>
        <p:sp>
          <p:nvSpPr>
            <p:cNvPr id="4" name="SMARTInkShape-236"/>
            <p:cNvSpPr/>
            <p:nvPr/>
          </p:nvSpPr>
          <p:spPr>
            <a:xfrm>
              <a:off x="1830586" y="2270117"/>
              <a:ext cx="241103" cy="248056"/>
            </a:xfrm>
            <a:custGeom>
              <a:avLst/>
              <a:gdLst/>
              <a:ahLst/>
              <a:cxnLst/>
              <a:rect l="0" t="0" r="0" b="0"/>
              <a:pathLst>
                <a:path w="241103" h="248056">
                  <a:moveTo>
                    <a:pt x="0" y="24813"/>
                  </a:moveTo>
                  <a:lnTo>
                    <a:pt x="9481" y="15332"/>
                  </a:lnTo>
                  <a:lnTo>
                    <a:pt x="34339" y="4695"/>
                  </a:lnTo>
                  <a:lnTo>
                    <a:pt x="57358" y="0"/>
                  </a:lnTo>
                  <a:lnTo>
                    <a:pt x="86228" y="3350"/>
                  </a:lnTo>
                  <a:lnTo>
                    <a:pt x="105696" y="10626"/>
                  </a:lnTo>
                  <a:lnTo>
                    <a:pt x="117748" y="19066"/>
                  </a:lnTo>
                  <a:lnTo>
                    <a:pt x="132343" y="42072"/>
                  </a:lnTo>
                  <a:lnTo>
                    <a:pt x="139754" y="64543"/>
                  </a:lnTo>
                  <a:lnTo>
                    <a:pt x="137210" y="88509"/>
                  </a:lnTo>
                  <a:lnTo>
                    <a:pt x="124662" y="125058"/>
                  </a:lnTo>
                  <a:lnTo>
                    <a:pt x="117913" y="140803"/>
                  </a:lnTo>
                  <a:lnTo>
                    <a:pt x="91730" y="173236"/>
                  </a:lnTo>
                  <a:lnTo>
                    <a:pt x="51767" y="206376"/>
                  </a:lnTo>
                  <a:lnTo>
                    <a:pt x="13983" y="233441"/>
                  </a:lnTo>
                  <a:lnTo>
                    <a:pt x="9322" y="235335"/>
                  </a:lnTo>
                  <a:lnTo>
                    <a:pt x="6214" y="237591"/>
                  </a:lnTo>
                  <a:lnTo>
                    <a:pt x="2762" y="242743"/>
                  </a:lnTo>
                  <a:lnTo>
                    <a:pt x="2833" y="244514"/>
                  </a:lnTo>
                  <a:lnTo>
                    <a:pt x="3873" y="245694"/>
                  </a:lnTo>
                  <a:lnTo>
                    <a:pt x="5559" y="246481"/>
                  </a:lnTo>
                  <a:lnTo>
                    <a:pt x="36439" y="247917"/>
                  </a:lnTo>
                  <a:lnTo>
                    <a:pt x="79776" y="240969"/>
                  </a:lnTo>
                  <a:lnTo>
                    <a:pt x="112273" y="237026"/>
                  </a:lnTo>
                  <a:lnTo>
                    <a:pt x="150675" y="232219"/>
                  </a:lnTo>
                  <a:lnTo>
                    <a:pt x="181897" y="233441"/>
                  </a:lnTo>
                  <a:lnTo>
                    <a:pt x="225834" y="239895"/>
                  </a:lnTo>
                  <a:lnTo>
                    <a:pt x="241102" y="2480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37"/>
            <p:cNvSpPr/>
            <p:nvPr/>
          </p:nvSpPr>
          <p:spPr>
            <a:xfrm>
              <a:off x="1687711" y="2500313"/>
              <a:ext cx="17860" cy="44649"/>
            </a:xfrm>
            <a:custGeom>
              <a:avLst/>
              <a:gdLst/>
              <a:ahLst/>
              <a:cxnLst/>
              <a:rect l="0" t="0" r="0" b="0"/>
              <a:pathLst>
                <a:path w="17860" h="44649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7688" y="16250"/>
                  </a:lnTo>
                  <a:lnTo>
                    <a:pt x="9677" y="24670"/>
                  </a:lnTo>
                  <a:lnTo>
                    <a:pt x="14994" y="32996"/>
                  </a:lnTo>
                  <a:lnTo>
                    <a:pt x="17859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38"/>
            <p:cNvSpPr/>
            <p:nvPr/>
          </p:nvSpPr>
          <p:spPr>
            <a:xfrm>
              <a:off x="1348585" y="2264496"/>
              <a:ext cx="222359" cy="307255"/>
            </a:xfrm>
            <a:custGeom>
              <a:avLst/>
              <a:gdLst/>
              <a:ahLst/>
              <a:cxnLst/>
              <a:rect l="0" t="0" r="0" b="0"/>
              <a:pathLst>
                <a:path w="222359" h="307255">
                  <a:moveTo>
                    <a:pt x="89095" y="39363"/>
                  </a:moveTo>
                  <a:lnTo>
                    <a:pt x="89095" y="34623"/>
                  </a:lnTo>
                  <a:lnTo>
                    <a:pt x="91740" y="29650"/>
                  </a:lnTo>
                  <a:lnTo>
                    <a:pt x="97216" y="24132"/>
                  </a:lnTo>
                  <a:lnTo>
                    <a:pt x="124089" y="6591"/>
                  </a:lnTo>
                  <a:lnTo>
                    <a:pt x="141689" y="654"/>
                  </a:lnTo>
                  <a:lnTo>
                    <a:pt x="157449" y="0"/>
                  </a:lnTo>
                  <a:lnTo>
                    <a:pt x="189892" y="5149"/>
                  </a:lnTo>
                  <a:lnTo>
                    <a:pt x="215270" y="23699"/>
                  </a:lnTo>
                  <a:lnTo>
                    <a:pt x="219586" y="38024"/>
                  </a:lnTo>
                  <a:lnTo>
                    <a:pt x="222358" y="74817"/>
                  </a:lnTo>
                  <a:lnTo>
                    <a:pt x="218097" y="97052"/>
                  </a:lnTo>
                  <a:lnTo>
                    <a:pt x="195208" y="138131"/>
                  </a:lnTo>
                  <a:lnTo>
                    <a:pt x="165356" y="176173"/>
                  </a:lnTo>
                  <a:lnTo>
                    <a:pt x="124273" y="213594"/>
                  </a:lnTo>
                  <a:lnTo>
                    <a:pt x="87161" y="241918"/>
                  </a:lnTo>
                  <a:lnTo>
                    <a:pt x="64379" y="255484"/>
                  </a:lnTo>
                  <a:lnTo>
                    <a:pt x="20755" y="283025"/>
                  </a:lnTo>
                  <a:lnTo>
                    <a:pt x="0" y="289345"/>
                  </a:lnTo>
                  <a:lnTo>
                    <a:pt x="24135" y="290384"/>
                  </a:lnTo>
                  <a:lnTo>
                    <a:pt x="47784" y="296462"/>
                  </a:lnTo>
                  <a:lnTo>
                    <a:pt x="85565" y="297956"/>
                  </a:lnTo>
                  <a:lnTo>
                    <a:pt x="116987" y="299244"/>
                  </a:lnTo>
                  <a:lnTo>
                    <a:pt x="142673" y="3072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81"/>
          <p:cNvGrpSpPr/>
          <p:nvPr/>
        </p:nvGrpSpPr>
        <p:grpSpPr>
          <a:xfrm>
            <a:off x="2598539" y="2170423"/>
            <a:ext cx="678657" cy="346317"/>
            <a:chOff x="2598539" y="2170423"/>
            <a:chExt cx="678657" cy="346317"/>
          </a:xfrm>
        </p:grpSpPr>
        <p:sp>
          <p:nvSpPr>
            <p:cNvPr id="8" name="SMARTInkShape-239"/>
            <p:cNvSpPr/>
            <p:nvPr/>
          </p:nvSpPr>
          <p:spPr>
            <a:xfrm>
              <a:off x="2598539" y="2170423"/>
              <a:ext cx="220895" cy="346317"/>
            </a:xfrm>
            <a:custGeom>
              <a:avLst/>
              <a:gdLst/>
              <a:ahLst/>
              <a:cxnLst/>
              <a:rect l="0" t="0" r="0" b="0"/>
              <a:pathLst>
                <a:path w="220895" h="346317">
                  <a:moveTo>
                    <a:pt x="80367" y="26280"/>
                  </a:moveTo>
                  <a:lnTo>
                    <a:pt x="92796" y="13851"/>
                  </a:lnTo>
                  <a:lnTo>
                    <a:pt x="129823" y="3357"/>
                  </a:lnTo>
                  <a:lnTo>
                    <a:pt x="165753" y="0"/>
                  </a:lnTo>
                  <a:lnTo>
                    <a:pt x="189010" y="9123"/>
                  </a:lnTo>
                  <a:lnTo>
                    <a:pt x="216374" y="29057"/>
                  </a:lnTo>
                  <a:lnTo>
                    <a:pt x="220190" y="43059"/>
                  </a:lnTo>
                  <a:lnTo>
                    <a:pt x="220894" y="59534"/>
                  </a:lnTo>
                  <a:lnTo>
                    <a:pt x="213261" y="80841"/>
                  </a:lnTo>
                  <a:lnTo>
                    <a:pt x="210634" y="86467"/>
                  </a:lnTo>
                  <a:lnTo>
                    <a:pt x="187977" y="108605"/>
                  </a:lnTo>
                  <a:lnTo>
                    <a:pt x="145581" y="132126"/>
                  </a:lnTo>
                  <a:lnTo>
                    <a:pt x="107329" y="148147"/>
                  </a:lnTo>
                  <a:lnTo>
                    <a:pt x="80989" y="157546"/>
                  </a:lnTo>
                  <a:lnTo>
                    <a:pt x="39402" y="159873"/>
                  </a:lnTo>
                  <a:lnTo>
                    <a:pt x="20892" y="160179"/>
                  </a:lnTo>
                  <a:lnTo>
                    <a:pt x="38854" y="159224"/>
                  </a:lnTo>
                  <a:lnTo>
                    <a:pt x="68482" y="152536"/>
                  </a:lnTo>
                  <a:lnTo>
                    <a:pt x="111870" y="159093"/>
                  </a:lnTo>
                  <a:lnTo>
                    <a:pt x="156408" y="180243"/>
                  </a:lnTo>
                  <a:lnTo>
                    <a:pt x="186448" y="206072"/>
                  </a:lnTo>
                  <a:lnTo>
                    <a:pt x="196306" y="218966"/>
                  </a:lnTo>
                  <a:lnTo>
                    <a:pt x="202694" y="246863"/>
                  </a:lnTo>
                  <a:lnTo>
                    <a:pt x="199846" y="270783"/>
                  </a:lnTo>
                  <a:lnTo>
                    <a:pt x="187978" y="290438"/>
                  </a:lnTo>
                  <a:lnTo>
                    <a:pt x="149819" y="319158"/>
                  </a:lnTo>
                  <a:lnTo>
                    <a:pt x="124427" y="331450"/>
                  </a:lnTo>
                  <a:lnTo>
                    <a:pt x="88188" y="338356"/>
                  </a:lnTo>
                  <a:lnTo>
                    <a:pt x="49133" y="345600"/>
                  </a:lnTo>
                  <a:lnTo>
                    <a:pt x="41685" y="346316"/>
                  </a:lnTo>
                  <a:lnTo>
                    <a:pt x="25472" y="341821"/>
                  </a:lnTo>
                  <a:lnTo>
                    <a:pt x="0" y="329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40"/>
            <p:cNvSpPr/>
            <p:nvPr/>
          </p:nvSpPr>
          <p:spPr>
            <a:xfrm>
              <a:off x="2928938" y="2411016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0" y="0"/>
                  </a:moveTo>
                  <a:lnTo>
                    <a:pt x="4740" y="0"/>
                  </a:lnTo>
                  <a:lnTo>
                    <a:pt x="6136" y="992"/>
                  </a:lnTo>
                  <a:lnTo>
                    <a:pt x="7067" y="2646"/>
                  </a:lnTo>
                  <a:lnTo>
                    <a:pt x="7688" y="4740"/>
                  </a:lnTo>
                  <a:lnTo>
                    <a:pt x="17859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41"/>
            <p:cNvSpPr/>
            <p:nvPr/>
          </p:nvSpPr>
          <p:spPr>
            <a:xfrm>
              <a:off x="3098602" y="2178844"/>
              <a:ext cx="178594" cy="214121"/>
            </a:xfrm>
            <a:custGeom>
              <a:avLst/>
              <a:gdLst/>
              <a:ahLst/>
              <a:cxnLst/>
              <a:rect l="0" t="0" r="0" b="0"/>
              <a:pathLst>
                <a:path w="178594" h="214121">
                  <a:moveTo>
                    <a:pt x="0" y="0"/>
                  </a:moveTo>
                  <a:lnTo>
                    <a:pt x="30471" y="0"/>
                  </a:lnTo>
                  <a:lnTo>
                    <a:pt x="43639" y="5291"/>
                  </a:lnTo>
                  <a:lnTo>
                    <a:pt x="73289" y="24325"/>
                  </a:lnTo>
                  <a:lnTo>
                    <a:pt x="81521" y="34293"/>
                  </a:lnTo>
                  <a:lnTo>
                    <a:pt x="91733" y="55801"/>
                  </a:lnTo>
                  <a:lnTo>
                    <a:pt x="96302" y="81026"/>
                  </a:lnTo>
                  <a:lnTo>
                    <a:pt x="92916" y="112092"/>
                  </a:lnTo>
                  <a:lnTo>
                    <a:pt x="80888" y="141691"/>
                  </a:lnTo>
                  <a:lnTo>
                    <a:pt x="52149" y="179180"/>
                  </a:lnTo>
                  <a:lnTo>
                    <a:pt x="9682" y="213662"/>
                  </a:lnTo>
                  <a:lnTo>
                    <a:pt x="11909" y="214023"/>
                  </a:lnTo>
                  <a:lnTo>
                    <a:pt x="13893" y="214120"/>
                  </a:lnTo>
                  <a:lnTo>
                    <a:pt x="18742" y="211581"/>
                  </a:lnTo>
                  <a:lnTo>
                    <a:pt x="24204" y="208137"/>
                  </a:lnTo>
                  <a:lnTo>
                    <a:pt x="62322" y="198476"/>
                  </a:lnTo>
                  <a:lnTo>
                    <a:pt x="98171" y="194406"/>
                  </a:lnTo>
                  <a:lnTo>
                    <a:pt x="142500" y="188430"/>
                  </a:lnTo>
                  <a:lnTo>
                    <a:pt x="178593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82"/>
          <p:cNvGrpSpPr/>
          <p:nvPr/>
        </p:nvGrpSpPr>
        <p:grpSpPr>
          <a:xfrm>
            <a:off x="1991320" y="2728657"/>
            <a:ext cx="1526978" cy="432453"/>
            <a:chOff x="1991320" y="2728657"/>
            <a:chExt cx="1526978" cy="432453"/>
          </a:xfrm>
        </p:grpSpPr>
        <p:sp>
          <p:nvSpPr>
            <p:cNvPr id="12" name="SMARTInkShape-242"/>
            <p:cNvSpPr/>
            <p:nvPr/>
          </p:nvSpPr>
          <p:spPr>
            <a:xfrm>
              <a:off x="1991320" y="2786063"/>
              <a:ext cx="89298" cy="375047"/>
            </a:xfrm>
            <a:custGeom>
              <a:avLst/>
              <a:gdLst/>
              <a:ahLst/>
              <a:cxnLst/>
              <a:rect l="0" t="0" r="0" b="0"/>
              <a:pathLst>
                <a:path w="89298" h="375047">
                  <a:moveTo>
                    <a:pt x="89297" y="0"/>
                  </a:moveTo>
                  <a:lnTo>
                    <a:pt x="88305" y="9113"/>
                  </a:lnTo>
                  <a:lnTo>
                    <a:pt x="81609" y="41108"/>
                  </a:lnTo>
                  <a:lnTo>
                    <a:pt x="80735" y="78326"/>
                  </a:lnTo>
                  <a:lnTo>
                    <a:pt x="79448" y="122848"/>
                  </a:lnTo>
                  <a:lnTo>
                    <a:pt x="73260" y="155131"/>
                  </a:lnTo>
                  <a:lnTo>
                    <a:pt x="67948" y="188340"/>
                  </a:lnTo>
                  <a:lnTo>
                    <a:pt x="59380" y="227122"/>
                  </a:lnTo>
                  <a:lnTo>
                    <a:pt x="47595" y="265900"/>
                  </a:lnTo>
                  <a:lnTo>
                    <a:pt x="38359" y="296344"/>
                  </a:lnTo>
                  <a:lnTo>
                    <a:pt x="34908" y="313279"/>
                  </a:lnTo>
                  <a:lnTo>
                    <a:pt x="20497" y="352544"/>
                  </a:lnTo>
                  <a:lnTo>
                    <a:pt x="13740" y="362730"/>
                  </a:lnTo>
                  <a:lnTo>
                    <a:pt x="0" y="3750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43"/>
            <p:cNvSpPr/>
            <p:nvPr/>
          </p:nvSpPr>
          <p:spPr>
            <a:xfrm>
              <a:off x="2169914" y="3062883"/>
              <a:ext cx="8931" cy="71438"/>
            </a:xfrm>
            <a:custGeom>
              <a:avLst/>
              <a:gdLst/>
              <a:ahLst/>
              <a:cxnLst/>
              <a:rect l="0" t="0" r="0" b="0"/>
              <a:pathLst>
                <a:path w="8931" h="71438">
                  <a:moveTo>
                    <a:pt x="8930" y="0"/>
                  </a:moveTo>
                  <a:lnTo>
                    <a:pt x="7938" y="31627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44"/>
            <p:cNvSpPr/>
            <p:nvPr/>
          </p:nvSpPr>
          <p:spPr>
            <a:xfrm>
              <a:off x="2385415" y="2812852"/>
              <a:ext cx="218947" cy="292364"/>
            </a:xfrm>
            <a:custGeom>
              <a:avLst/>
              <a:gdLst/>
              <a:ahLst/>
              <a:cxnLst/>
              <a:rect l="0" t="0" r="0" b="0"/>
              <a:pathLst>
                <a:path w="218947" h="292364">
                  <a:moveTo>
                    <a:pt x="79179" y="0"/>
                  </a:moveTo>
                  <a:lnTo>
                    <a:pt x="79179" y="4740"/>
                  </a:lnTo>
                  <a:lnTo>
                    <a:pt x="61963" y="48260"/>
                  </a:lnTo>
                  <a:lnTo>
                    <a:pt x="38185" y="92178"/>
                  </a:lnTo>
                  <a:lnTo>
                    <a:pt x="20129" y="134325"/>
                  </a:lnTo>
                  <a:lnTo>
                    <a:pt x="4828" y="173903"/>
                  </a:lnTo>
                  <a:lnTo>
                    <a:pt x="0" y="217501"/>
                  </a:lnTo>
                  <a:lnTo>
                    <a:pt x="156" y="241495"/>
                  </a:lnTo>
                  <a:lnTo>
                    <a:pt x="3709" y="254836"/>
                  </a:lnTo>
                  <a:lnTo>
                    <a:pt x="13887" y="267380"/>
                  </a:lnTo>
                  <a:lnTo>
                    <a:pt x="39933" y="286862"/>
                  </a:lnTo>
                  <a:lnTo>
                    <a:pt x="67661" y="292363"/>
                  </a:lnTo>
                  <a:lnTo>
                    <a:pt x="91531" y="289252"/>
                  </a:lnTo>
                  <a:lnTo>
                    <a:pt x="133207" y="269429"/>
                  </a:lnTo>
                  <a:lnTo>
                    <a:pt x="157034" y="256771"/>
                  </a:lnTo>
                  <a:lnTo>
                    <a:pt x="187989" y="228907"/>
                  </a:lnTo>
                  <a:lnTo>
                    <a:pt x="205991" y="197388"/>
                  </a:lnTo>
                  <a:lnTo>
                    <a:pt x="214915" y="172064"/>
                  </a:lnTo>
                  <a:lnTo>
                    <a:pt x="218946" y="132892"/>
                  </a:lnTo>
                  <a:lnTo>
                    <a:pt x="214298" y="107395"/>
                  </a:lnTo>
                  <a:lnTo>
                    <a:pt x="205645" y="87273"/>
                  </a:lnTo>
                  <a:lnTo>
                    <a:pt x="168212" y="44704"/>
                  </a:lnTo>
                  <a:lnTo>
                    <a:pt x="162347" y="38732"/>
                  </a:lnTo>
                  <a:lnTo>
                    <a:pt x="130390" y="25587"/>
                  </a:lnTo>
                  <a:lnTo>
                    <a:pt x="90397" y="19385"/>
                  </a:lnTo>
                  <a:lnTo>
                    <a:pt x="43460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45"/>
            <p:cNvSpPr/>
            <p:nvPr/>
          </p:nvSpPr>
          <p:spPr>
            <a:xfrm>
              <a:off x="2732484" y="2902148"/>
              <a:ext cx="125017" cy="8931"/>
            </a:xfrm>
            <a:custGeom>
              <a:avLst/>
              <a:gdLst/>
              <a:ahLst/>
              <a:cxnLst/>
              <a:rect l="0" t="0" r="0" b="0"/>
              <a:pathLst>
                <a:path w="125017" h="8931">
                  <a:moveTo>
                    <a:pt x="0" y="0"/>
                  </a:moveTo>
                  <a:lnTo>
                    <a:pt x="9114" y="993"/>
                  </a:lnTo>
                  <a:lnTo>
                    <a:pt x="49234" y="8103"/>
                  </a:lnTo>
                  <a:lnTo>
                    <a:pt x="125016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46"/>
            <p:cNvSpPr/>
            <p:nvPr/>
          </p:nvSpPr>
          <p:spPr>
            <a:xfrm>
              <a:off x="2661047" y="2964656"/>
              <a:ext cx="142876" cy="8931"/>
            </a:xfrm>
            <a:custGeom>
              <a:avLst/>
              <a:gdLst/>
              <a:ahLst/>
              <a:cxnLst/>
              <a:rect l="0" t="0" r="0" b="0"/>
              <a:pathLst>
                <a:path w="142876" h="8931">
                  <a:moveTo>
                    <a:pt x="0" y="0"/>
                  </a:moveTo>
                  <a:lnTo>
                    <a:pt x="39079" y="0"/>
                  </a:lnTo>
                  <a:lnTo>
                    <a:pt x="81495" y="7068"/>
                  </a:lnTo>
                  <a:lnTo>
                    <a:pt x="121049" y="8562"/>
                  </a:lnTo>
                  <a:lnTo>
                    <a:pt x="142875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47"/>
            <p:cNvSpPr/>
            <p:nvPr/>
          </p:nvSpPr>
          <p:spPr>
            <a:xfrm>
              <a:off x="3071813" y="2857500"/>
              <a:ext cx="26574" cy="250032"/>
            </a:xfrm>
            <a:custGeom>
              <a:avLst/>
              <a:gdLst/>
              <a:ahLst/>
              <a:cxnLst/>
              <a:rect l="0" t="0" r="0" b="0"/>
              <a:pathLst>
                <a:path w="26574" h="250032">
                  <a:moveTo>
                    <a:pt x="0" y="0"/>
                  </a:moveTo>
                  <a:lnTo>
                    <a:pt x="4740" y="0"/>
                  </a:lnTo>
                  <a:lnTo>
                    <a:pt x="6136" y="2977"/>
                  </a:lnTo>
                  <a:lnTo>
                    <a:pt x="15813" y="41541"/>
                  </a:lnTo>
                  <a:lnTo>
                    <a:pt x="24327" y="83685"/>
                  </a:lnTo>
                  <a:lnTo>
                    <a:pt x="26059" y="116077"/>
                  </a:lnTo>
                  <a:lnTo>
                    <a:pt x="26573" y="152794"/>
                  </a:lnTo>
                  <a:lnTo>
                    <a:pt x="25768" y="190447"/>
                  </a:lnTo>
                  <a:lnTo>
                    <a:pt x="18684" y="233237"/>
                  </a:lnTo>
                  <a:lnTo>
                    <a:pt x="17859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48"/>
            <p:cNvSpPr/>
            <p:nvPr/>
          </p:nvSpPr>
          <p:spPr>
            <a:xfrm>
              <a:off x="2928938" y="2728657"/>
              <a:ext cx="292376" cy="200282"/>
            </a:xfrm>
            <a:custGeom>
              <a:avLst/>
              <a:gdLst/>
              <a:ahLst/>
              <a:cxnLst/>
              <a:rect l="0" t="0" r="0" b="0"/>
              <a:pathLst>
                <a:path w="292376" h="200282">
                  <a:moveTo>
                    <a:pt x="0" y="30616"/>
                  </a:moveTo>
                  <a:lnTo>
                    <a:pt x="9480" y="21136"/>
                  </a:lnTo>
                  <a:lnTo>
                    <a:pt x="50857" y="7283"/>
                  </a:lnTo>
                  <a:lnTo>
                    <a:pt x="86396" y="0"/>
                  </a:lnTo>
                  <a:lnTo>
                    <a:pt x="122061" y="3245"/>
                  </a:lnTo>
                  <a:lnTo>
                    <a:pt x="157764" y="10490"/>
                  </a:lnTo>
                  <a:lnTo>
                    <a:pt x="192486" y="18920"/>
                  </a:lnTo>
                  <a:lnTo>
                    <a:pt x="221074" y="28694"/>
                  </a:lnTo>
                  <a:lnTo>
                    <a:pt x="261485" y="60736"/>
                  </a:lnTo>
                  <a:lnTo>
                    <a:pt x="278670" y="79338"/>
                  </a:lnTo>
                  <a:lnTo>
                    <a:pt x="289495" y="102269"/>
                  </a:lnTo>
                  <a:lnTo>
                    <a:pt x="292375" y="115709"/>
                  </a:lnTo>
                  <a:lnTo>
                    <a:pt x="285718" y="130943"/>
                  </a:lnTo>
                  <a:lnTo>
                    <a:pt x="279775" y="139173"/>
                  </a:lnTo>
                  <a:lnTo>
                    <a:pt x="247709" y="160236"/>
                  </a:lnTo>
                  <a:lnTo>
                    <a:pt x="206688" y="178002"/>
                  </a:lnTo>
                  <a:lnTo>
                    <a:pt x="169922" y="188420"/>
                  </a:lnTo>
                  <a:lnTo>
                    <a:pt x="129255" y="195513"/>
                  </a:lnTo>
                  <a:lnTo>
                    <a:pt x="107156" y="200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49"/>
            <p:cNvSpPr/>
            <p:nvPr/>
          </p:nvSpPr>
          <p:spPr>
            <a:xfrm>
              <a:off x="3306157" y="2753115"/>
              <a:ext cx="212141" cy="309108"/>
            </a:xfrm>
            <a:custGeom>
              <a:avLst/>
              <a:gdLst/>
              <a:ahLst/>
              <a:cxnLst/>
              <a:rect l="0" t="0" r="0" b="0"/>
              <a:pathLst>
                <a:path w="212141" h="309108">
                  <a:moveTo>
                    <a:pt x="140702" y="32948"/>
                  </a:moveTo>
                  <a:lnTo>
                    <a:pt x="145443" y="42428"/>
                  </a:lnTo>
                  <a:lnTo>
                    <a:pt x="149600" y="84893"/>
                  </a:lnTo>
                  <a:lnTo>
                    <a:pt x="149622" y="81301"/>
                  </a:lnTo>
                  <a:lnTo>
                    <a:pt x="137202" y="45375"/>
                  </a:lnTo>
                  <a:lnTo>
                    <a:pt x="112132" y="6233"/>
                  </a:lnTo>
                  <a:lnTo>
                    <a:pt x="100223" y="1230"/>
                  </a:lnTo>
                  <a:lnTo>
                    <a:pt x="86993" y="0"/>
                  </a:lnTo>
                  <a:lnTo>
                    <a:pt x="77805" y="2759"/>
                  </a:lnTo>
                  <a:lnTo>
                    <a:pt x="57574" y="19373"/>
                  </a:lnTo>
                  <a:lnTo>
                    <a:pt x="42209" y="43146"/>
                  </a:lnTo>
                  <a:lnTo>
                    <a:pt x="24973" y="86693"/>
                  </a:lnTo>
                  <a:lnTo>
                    <a:pt x="9781" y="131196"/>
                  </a:lnTo>
                  <a:lnTo>
                    <a:pt x="1810" y="160946"/>
                  </a:lnTo>
                  <a:lnTo>
                    <a:pt x="0" y="203165"/>
                  </a:lnTo>
                  <a:lnTo>
                    <a:pt x="5128" y="245605"/>
                  </a:lnTo>
                  <a:lnTo>
                    <a:pt x="7025" y="262399"/>
                  </a:lnTo>
                  <a:lnTo>
                    <a:pt x="11176" y="273171"/>
                  </a:lnTo>
                  <a:lnTo>
                    <a:pt x="35408" y="302235"/>
                  </a:lnTo>
                  <a:lnTo>
                    <a:pt x="52564" y="306420"/>
                  </a:lnTo>
                  <a:lnTo>
                    <a:pt x="89778" y="309107"/>
                  </a:lnTo>
                  <a:lnTo>
                    <a:pt x="114700" y="304831"/>
                  </a:lnTo>
                  <a:lnTo>
                    <a:pt x="155924" y="281232"/>
                  </a:lnTo>
                  <a:lnTo>
                    <a:pt x="212140" y="2383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83"/>
          <p:cNvGrpSpPr/>
          <p:nvPr/>
        </p:nvGrpSpPr>
        <p:grpSpPr>
          <a:xfrm>
            <a:off x="1696641" y="4304109"/>
            <a:ext cx="1214438" cy="517923"/>
            <a:chOff x="1696641" y="4304109"/>
            <a:chExt cx="1214438" cy="517923"/>
          </a:xfrm>
        </p:grpSpPr>
        <p:sp>
          <p:nvSpPr>
            <p:cNvPr id="21" name="SMARTInkShape-250"/>
            <p:cNvSpPr/>
            <p:nvPr/>
          </p:nvSpPr>
          <p:spPr>
            <a:xfrm>
              <a:off x="1696641" y="4304109"/>
              <a:ext cx="35719" cy="419697"/>
            </a:xfrm>
            <a:custGeom>
              <a:avLst/>
              <a:gdLst/>
              <a:ahLst/>
              <a:cxnLst/>
              <a:rect l="0" t="0" r="0" b="0"/>
              <a:pathLst>
                <a:path w="35719" h="419697">
                  <a:moveTo>
                    <a:pt x="35718" y="0"/>
                  </a:moveTo>
                  <a:lnTo>
                    <a:pt x="35718" y="42756"/>
                  </a:lnTo>
                  <a:lnTo>
                    <a:pt x="35718" y="77712"/>
                  </a:lnTo>
                  <a:lnTo>
                    <a:pt x="35718" y="113205"/>
                  </a:lnTo>
                  <a:lnTo>
                    <a:pt x="34726" y="148857"/>
                  </a:lnTo>
                  <a:lnTo>
                    <a:pt x="29582" y="184556"/>
                  </a:lnTo>
                  <a:lnTo>
                    <a:pt x="26624" y="219277"/>
                  </a:lnTo>
                  <a:lnTo>
                    <a:pt x="19884" y="260824"/>
                  </a:lnTo>
                  <a:lnTo>
                    <a:pt x="18259" y="302214"/>
                  </a:lnTo>
                  <a:lnTo>
                    <a:pt x="11801" y="339053"/>
                  </a:lnTo>
                  <a:lnTo>
                    <a:pt x="9308" y="379200"/>
                  </a:lnTo>
                  <a:lnTo>
                    <a:pt x="0" y="419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51"/>
            <p:cNvSpPr/>
            <p:nvPr/>
          </p:nvSpPr>
          <p:spPr>
            <a:xfrm>
              <a:off x="1714500" y="4536281"/>
              <a:ext cx="205384" cy="8379"/>
            </a:xfrm>
            <a:custGeom>
              <a:avLst/>
              <a:gdLst/>
              <a:ahLst/>
              <a:cxnLst/>
              <a:rect l="0" t="0" r="0" b="0"/>
              <a:pathLst>
                <a:path w="205384" h="8379">
                  <a:moveTo>
                    <a:pt x="0" y="0"/>
                  </a:moveTo>
                  <a:lnTo>
                    <a:pt x="43728" y="992"/>
                  </a:lnTo>
                  <a:lnTo>
                    <a:pt x="80185" y="7068"/>
                  </a:lnTo>
                  <a:lnTo>
                    <a:pt x="115040" y="8378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52"/>
            <p:cNvSpPr/>
            <p:nvPr/>
          </p:nvSpPr>
          <p:spPr>
            <a:xfrm>
              <a:off x="1946672" y="4313039"/>
              <a:ext cx="17846" cy="410767"/>
            </a:xfrm>
            <a:custGeom>
              <a:avLst/>
              <a:gdLst/>
              <a:ahLst/>
              <a:cxnLst/>
              <a:rect l="0" t="0" r="0" b="0"/>
              <a:pathLst>
                <a:path w="17846" h="410767">
                  <a:moveTo>
                    <a:pt x="8930" y="0"/>
                  </a:moveTo>
                  <a:lnTo>
                    <a:pt x="13670" y="34339"/>
                  </a:lnTo>
                  <a:lnTo>
                    <a:pt x="15997" y="63548"/>
                  </a:lnTo>
                  <a:lnTo>
                    <a:pt x="17032" y="96705"/>
                  </a:lnTo>
                  <a:lnTo>
                    <a:pt x="17614" y="136691"/>
                  </a:lnTo>
                  <a:lnTo>
                    <a:pt x="17811" y="180018"/>
                  </a:lnTo>
                  <a:lnTo>
                    <a:pt x="17845" y="214735"/>
                  </a:lnTo>
                  <a:lnTo>
                    <a:pt x="15209" y="255448"/>
                  </a:lnTo>
                  <a:lnTo>
                    <a:pt x="10790" y="297277"/>
                  </a:lnTo>
                  <a:lnTo>
                    <a:pt x="9481" y="331168"/>
                  </a:lnTo>
                  <a:lnTo>
                    <a:pt x="9093" y="366346"/>
                  </a:lnTo>
                  <a:lnTo>
                    <a:pt x="8010" y="387055"/>
                  </a:lnTo>
                  <a:lnTo>
                    <a:pt x="0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53"/>
            <p:cNvSpPr/>
            <p:nvPr/>
          </p:nvSpPr>
          <p:spPr>
            <a:xfrm>
              <a:off x="2116336" y="4545211"/>
              <a:ext cx="89298" cy="17860"/>
            </a:xfrm>
            <a:custGeom>
              <a:avLst/>
              <a:gdLst/>
              <a:ahLst/>
              <a:cxnLst/>
              <a:rect l="0" t="0" r="0" b="0"/>
              <a:pathLst>
                <a:path w="89298" h="17860">
                  <a:moveTo>
                    <a:pt x="0" y="0"/>
                  </a:moveTo>
                  <a:lnTo>
                    <a:pt x="0" y="4740"/>
                  </a:lnTo>
                  <a:lnTo>
                    <a:pt x="1984" y="6137"/>
                  </a:lnTo>
                  <a:lnTo>
                    <a:pt x="39034" y="13561"/>
                  </a:lnTo>
                  <a:lnTo>
                    <a:pt x="89297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54"/>
            <p:cNvSpPr/>
            <p:nvPr/>
          </p:nvSpPr>
          <p:spPr>
            <a:xfrm>
              <a:off x="2440004" y="4377548"/>
              <a:ext cx="229855" cy="390906"/>
            </a:xfrm>
            <a:custGeom>
              <a:avLst/>
              <a:gdLst/>
              <a:ahLst/>
              <a:cxnLst/>
              <a:rect l="0" t="0" r="0" b="0"/>
              <a:pathLst>
                <a:path w="229855" h="390906">
                  <a:moveTo>
                    <a:pt x="212113" y="51577"/>
                  </a:moveTo>
                  <a:lnTo>
                    <a:pt x="212113" y="66954"/>
                  </a:lnTo>
                  <a:lnTo>
                    <a:pt x="219802" y="84595"/>
                  </a:lnTo>
                  <a:lnTo>
                    <a:pt x="228622" y="94747"/>
                  </a:lnTo>
                  <a:lnTo>
                    <a:pt x="229072" y="94248"/>
                  </a:lnTo>
                  <a:lnTo>
                    <a:pt x="229854" y="83667"/>
                  </a:lnTo>
                  <a:lnTo>
                    <a:pt x="219879" y="45256"/>
                  </a:lnTo>
                  <a:lnTo>
                    <a:pt x="201034" y="15577"/>
                  </a:lnTo>
                  <a:lnTo>
                    <a:pt x="182041" y="4751"/>
                  </a:lnTo>
                  <a:lnTo>
                    <a:pt x="167043" y="0"/>
                  </a:lnTo>
                  <a:lnTo>
                    <a:pt x="157025" y="1534"/>
                  </a:lnTo>
                  <a:lnTo>
                    <a:pt x="120203" y="15344"/>
                  </a:lnTo>
                  <a:lnTo>
                    <a:pt x="86545" y="37181"/>
                  </a:lnTo>
                  <a:lnTo>
                    <a:pt x="54675" y="71265"/>
                  </a:lnTo>
                  <a:lnTo>
                    <a:pt x="27278" y="114325"/>
                  </a:lnTo>
                  <a:lnTo>
                    <a:pt x="13214" y="149851"/>
                  </a:lnTo>
                  <a:lnTo>
                    <a:pt x="1874" y="191668"/>
                  </a:lnTo>
                  <a:lnTo>
                    <a:pt x="0" y="220416"/>
                  </a:lnTo>
                  <a:lnTo>
                    <a:pt x="5107" y="256797"/>
                  </a:lnTo>
                  <a:lnTo>
                    <a:pt x="7993" y="274747"/>
                  </a:lnTo>
                  <a:lnTo>
                    <a:pt x="26753" y="314718"/>
                  </a:lnTo>
                  <a:lnTo>
                    <a:pt x="40995" y="333825"/>
                  </a:lnTo>
                  <a:lnTo>
                    <a:pt x="70715" y="357067"/>
                  </a:lnTo>
                  <a:lnTo>
                    <a:pt x="110540" y="374887"/>
                  </a:lnTo>
                  <a:lnTo>
                    <a:pt x="148614" y="386159"/>
                  </a:lnTo>
                  <a:lnTo>
                    <a:pt x="185324" y="3909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55"/>
            <p:cNvSpPr/>
            <p:nvPr/>
          </p:nvSpPr>
          <p:spPr>
            <a:xfrm>
              <a:off x="2893219" y="4411266"/>
              <a:ext cx="17860" cy="410766"/>
            </a:xfrm>
            <a:custGeom>
              <a:avLst/>
              <a:gdLst/>
              <a:ahLst/>
              <a:cxnLst/>
              <a:rect l="0" t="0" r="0" b="0"/>
              <a:pathLst>
                <a:path w="17860" h="410766">
                  <a:moveTo>
                    <a:pt x="0" y="0"/>
                  </a:moveTo>
                  <a:lnTo>
                    <a:pt x="992" y="28497"/>
                  </a:lnTo>
                  <a:lnTo>
                    <a:pt x="7688" y="64104"/>
                  </a:lnTo>
                  <a:lnTo>
                    <a:pt x="13302" y="108731"/>
                  </a:lnTo>
                  <a:lnTo>
                    <a:pt x="16509" y="146979"/>
                  </a:lnTo>
                  <a:lnTo>
                    <a:pt x="17459" y="181904"/>
                  </a:lnTo>
                  <a:lnTo>
                    <a:pt x="15035" y="213469"/>
                  </a:lnTo>
                  <a:lnTo>
                    <a:pt x="11643" y="246679"/>
                  </a:lnTo>
                  <a:lnTo>
                    <a:pt x="9733" y="284095"/>
                  </a:lnTo>
                  <a:lnTo>
                    <a:pt x="9168" y="325719"/>
                  </a:lnTo>
                  <a:lnTo>
                    <a:pt x="9000" y="366494"/>
                  </a:lnTo>
                  <a:lnTo>
                    <a:pt x="9943" y="391474"/>
                  </a:lnTo>
                  <a:lnTo>
                    <a:pt x="17859" y="410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SMARTInkShape-256"/>
          <p:cNvSpPr/>
          <p:nvPr/>
        </p:nvSpPr>
        <p:spPr>
          <a:xfrm>
            <a:off x="1495471" y="4067253"/>
            <a:ext cx="1772248" cy="1008389"/>
          </a:xfrm>
          <a:custGeom>
            <a:avLst/>
            <a:gdLst/>
            <a:ahLst/>
            <a:cxnLst/>
            <a:rect l="0" t="0" r="0" b="0"/>
            <a:pathLst>
              <a:path w="1772248" h="1008389">
                <a:moveTo>
                  <a:pt x="585146" y="406520"/>
                </a:moveTo>
                <a:lnTo>
                  <a:pt x="580406" y="392299"/>
                </a:lnTo>
                <a:lnTo>
                  <a:pt x="583181" y="348553"/>
                </a:lnTo>
                <a:lnTo>
                  <a:pt x="586548" y="319561"/>
                </a:lnTo>
                <a:lnTo>
                  <a:pt x="605187" y="280441"/>
                </a:lnTo>
                <a:lnTo>
                  <a:pt x="619417" y="254401"/>
                </a:lnTo>
                <a:lnTo>
                  <a:pt x="657569" y="217094"/>
                </a:lnTo>
                <a:lnTo>
                  <a:pt x="692497" y="182902"/>
                </a:lnTo>
                <a:lnTo>
                  <a:pt x="735189" y="148477"/>
                </a:lnTo>
                <a:lnTo>
                  <a:pt x="771045" y="127878"/>
                </a:lnTo>
                <a:lnTo>
                  <a:pt x="812647" y="109206"/>
                </a:lnTo>
                <a:lnTo>
                  <a:pt x="841701" y="97110"/>
                </a:lnTo>
                <a:lnTo>
                  <a:pt x="873795" y="87765"/>
                </a:lnTo>
                <a:lnTo>
                  <a:pt x="907904" y="80305"/>
                </a:lnTo>
                <a:lnTo>
                  <a:pt x="942906" y="73681"/>
                </a:lnTo>
                <a:lnTo>
                  <a:pt x="980953" y="70077"/>
                </a:lnTo>
                <a:lnTo>
                  <a:pt x="1020021" y="67482"/>
                </a:lnTo>
                <a:lnTo>
                  <a:pt x="1057229" y="63022"/>
                </a:lnTo>
                <a:lnTo>
                  <a:pt x="1096255" y="63024"/>
                </a:lnTo>
                <a:lnTo>
                  <a:pt x="1135759" y="66332"/>
                </a:lnTo>
                <a:lnTo>
                  <a:pt x="1173160" y="71110"/>
                </a:lnTo>
                <a:lnTo>
                  <a:pt x="1212272" y="76540"/>
                </a:lnTo>
                <a:lnTo>
                  <a:pt x="1251814" y="83253"/>
                </a:lnTo>
                <a:lnTo>
                  <a:pt x="1289232" y="92851"/>
                </a:lnTo>
                <a:lnTo>
                  <a:pt x="1325706" y="103732"/>
                </a:lnTo>
                <a:lnTo>
                  <a:pt x="1361760" y="116174"/>
                </a:lnTo>
                <a:lnTo>
                  <a:pt x="1397628" y="131626"/>
                </a:lnTo>
                <a:lnTo>
                  <a:pt x="1433414" y="148416"/>
                </a:lnTo>
                <a:lnTo>
                  <a:pt x="1468170" y="166792"/>
                </a:lnTo>
                <a:lnTo>
                  <a:pt x="1500153" y="188188"/>
                </a:lnTo>
                <a:lnTo>
                  <a:pt x="1530904" y="210926"/>
                </a:lnTo>
                <a:lnTo>
                  <a:pt x="1573462" y="243395"/>
                </a:lnTo>
                <a:lnTo>
                  <a:pt x="1608561" y="277158"/>
                </a:lnTo>
                <a:lnTo>
                  <a:pt x="1637813" y="315936"/>
                </a:lnTo>
                <a:lnTo>
                  <a:pt x="1662685" y="352561"/>
                </a:lnTo>
                <a:lnTo>
                  <a:pt x="1682623" y="391194"/>
                </a:lnTo>
                <a:lnTo>
                  <a:pt x="1698452" y="434060"/>
                </a:lnTo>
                <a:lnTo>
                  <a:pt x="1709426" y="478180"/>
                </a:lnTo>
                <a:lnTo>
                  <a:pt x="1716316" y="522672"/>
                </a:lnTo>
                <a:lnTo>
                  <a:pt x="1717927" y="553394"/>
                </a:lnTo>
                <a:lnTo>
                  <a:pt x="1718644" y="586891"/>
                </a:lnTo>
                <a:lnTo>
                  <a:pt x="1716316" y="618977"/>
                </a:lnTo>
                <a:lnTo>
                  <a:pt x="1711974" y="649774"/>
                </a:lnTo>
                <a:lnTo>
                  <a:pt x="1706737" y="679998"/>
                </a:lnTo>
                <a:lnTo>
                  <a:pt x="1698457" y="709967"/>
                </a:lnTo>
                <a:lnTo>
                  <a:pt x="1682638" y="752084"/>
                </a:lnTo>
                <a:lnTo>
                  <a:pt x="1662738" y="792345"/>
                </a:lnTo>
                <a:lnTo>
                  <a:pt x="1637990" y="830401"/>
                </a:lnTo>
                <a:lnTo>
                  <a:pt x="1602961" y="874667"/>
                </a:lnTo>
                <a:lnTo>
                  <a:pt x="1559257" y="913507"/>
                </a:lnTo>
                <a:lnTo>
                  <a:pt x="1519245" y="934873"/>
                </a:lnTo>
                <a:lnTo>
                  <a:pt x="1479828" y="951786"/>
                </a:lnTo>
                <a:lnTo>
                  <a:pt x="1448119" y="956439"/>
                </a:lnTo>
                <a:lnTo>
                  <a:pt x="1416827" y="961153"/>
                </a:lnTo>
                <a:lnTo>
                  <a:pt x="1386384" y="964571"/>
                </a:lnTo>
                <a:lnTo>
                  <a:pt x="1356317" y="962783"/>
                </a:lnTo>
                <a:lnTo>
                  <a:pt x="1323772" y="956035"/>
                </a:lnTo>
                <a:lnTo>
                  <a:pt x="1289463" y="946421"/>
                </a:lnTo>
                <a:lnTo>
                  <a:pt x="1254371" y="935533"/>
                </a:lnTo>
                <a:lnTo>
                  <a:pt x="1218931" y="924080"/>
                </a:lnTo>
                <a:lnTo>
                  <a:pt x="1183336" y="911383"/>
                </a:lnTo>
                <a:lnTo>
                  <a:pt x="1147672" y="895818"/>
                </a:lnTo>
                <a:lnTo>
                  <a:pt x="1114624" y="876332"/>
                </a:lnTo>
                <a:lnTo>
                  <a:pt x="1082407" y="854443"/>
                </a:lnTo>
                <a:lnTo>
                  <a:pt x="1048245" y="831485"/>
                </a:lnTo>
                <a:lnTo>
                  <a:pt x="1013218" y="805407"/>
                </a:lnTo>
                <a:lnTo>
                  <a:pt x="979791" y="777280"/>
                </a:lnTo>
                <a:lnTo>
                  <a:pt x="937667" y="733554"/>
                </a:lnTo>
                <a:lnTo>
                  <a:pt x="895200" y="689179"/>
                </a:lnTo>
                <a:lnTo>
                  <a:pt x="869461" y="659477"/>
                </a:lnTo>
                <a:lnTo>
                  <a:pt x="847438" y="627094"/>
                </a:lnTo>
                <a:lnTo>
                  <a:pt x="827728" y="593850"/>
                </a:lnTo>
                <a:lnTo>
                  <a:pt x="809046" y="562538"/>
                </a:lnTo>
                <a:lnTo>
                  <a:pt x="793467" y="532086"/>
                </a:lnTo>
                <a:lnTo>
                  <a:pt x="776186" y="489696"/>
                </a:lnTo>
                <a:lnTo>
                  <a:pt x="767428" y="449356"/>
                </a:lnTo>
                <a:lnTo>
                  <a:pt x="764833" y="405983"/>
                </a:lnTo>
                <a:lnTo>
                  <a:pt x="766710" y="364359"/>
                </a:lnTo>
                <a:lnTo>
                  <a:pt x="776195" y="324244"/>
                </a:lnTo>
                <a:lnTo>
                  <a:pt x="791574" y="283585"/>
                </a:lnTo>
                <a:lnTo>
                  <a:pt x="811344" y="246402"/>
                </a:lnTo>
                <a:lnTo>
                  <a:pt x="844691" y="203023"/>
                </a:lnTo>
                <a:lnTo>
                  <a:pt x="881926" y="160646"/>
                </a:lnTo>
                <a:lnTo>
                  <a:pt x="919915" y="137767"/>
                </a:lnTo>
                <a:lnTo>
                  <a:pt x="957740" y="118420"/>
                </a:lnTo>
                <a:lnTo>
                  <a:pt x="1000918" y="101112"/>
                </a:lnTo>
                <a:lnTo>
                  <a:pt x="1033855" y="92851"/>
                </a:lnTo>
                <a:lnTo>
                  <a:pt x="1068338" y="85872"/>
                </a:lnTo>
                <a:lnTo>
                  <a:pt x="1102515" y="80455"/>
                </a:lnTo>
                <a:lnTo>
                  <a:pt x="1134242" y="78048"/>
                </a:lnTo>
                <a:lnTo>
                  <a:pt x="1167525" y="79624"/>
                </a:lnTo>
                <a:lnTo>
                  <a:pt x="1202161" y="83632"/>
                </a:lnTo>
                <a:lnTo>
                  <a:pt x="1237398" y="88720"/>
                </a:lnTo>
                <a:lnTo>
                  <a:pt x="1272903" y="96935"/>
                </a:lnTo>
                <a:lnTo>
                  <a:pt x="1308527" y="107200"/>
                </a:lnTo>
                <a:lnTo>
                  <a:pt x="1344203" y="118377"/>
                </a:lnTo>
                <a:lnTo>
                  <a:pt x="1379903" y="132605"/>
                </a:lnTo>
                <a:lnTo>
                  <a:pt x="1414622" y="149843"/>
                </a:lnTo>
                <a:lnTo>
                  <a:pt x="1446588" y="170733"/>
                </a:lnTo>
                <a:lnTo>
                  <a:pt x="1477332" y="193247"/>
                </a:lnTo>
                <a:lnTo>
                  <a:pt x="1507533" y="216482"/>
                </a:lnTo>
                <a:lnTo>
                  <a:pt x="1551434" y="252868"/>
                </a:lnTo>
                <a:lnTo>
                  <a:pt x="1590018" y="294628"/>
                </a:lnTo>
                <a:lnTo>
                  <a:pt x="1614501" y="323717"/>
                </a:lnTo>
                <a:lnTo>
                  <a:pt x="1635965" y="355828"/>
                </a:lnTo>
                <a:lnTo>
                  <a:pt x="1654435" y="389944"/>
                </a:lnTo>
                <a:lnTo>
                  <a:pt x="1669258" y="424950"/>
                </a:lnTo>
                <a:lnTo>
                  <a:pt x="1685106" y="460352"/>
                </a:lnTo>
                <a:lnTo>
                  <a:pt x="1700088" y="495930"/>
                </a:lnTo>
                <a:lnTo>
                  <a:pt x="1710053" y="531586"/>
                </a:lnTo>
                <a:lnTo>
                  <a:pt x="1717790" y="567277"/>
                </a:lnTo>
                <a:lnTo>
                  <a:pt x="1723543" y="602984"/>
                </a:lnTo>
                <a:lnTo>
                  <a:pt x="1726100" y="638697"/>
                </a:lnTo>
                <a:lnTo>
                  <a:pt x="1727237" y="671767"/>
                </a:lnTo>
                <a:lnTo>
                  <a:pt x="1726750" y="703994"/>
                </a:lnTo>
                <a:lnTo>
                  <a:pt x="1723226" y="738160"/>
                </a:lnTo>
                <a:lnTo>
                  <a:pt x="1715707" y="770544"/>
                </a:lnTo>
                <a:lnTo>
                  <a:pt x="1700317" y="814020"/>
                </a:lnTo>
                <a:lnTo>
                  <a:pt x="1680544" y="852037"/>
                </a:lnTo>
                <a:lnTo>
                  <a:pt x="1653188" y="885791"/>
                </a:lnTo>
                <a:lnTo>
                  <a:pt x="1619947" y="914644"/>
                </a:lnTo>
                <a:lnTo>
                  <a:pt x="1584962" y="939398"/>
                </a:lnTo>
                <a:lnTo>
                  <a:pt x="1546815" y="956655"/>
                </a:lnTo>
                <a:lnTo>
                  <a:pt x="1504093" y="968052"/>
                </a:lnTo>
                <a:lnTo>
                  <a:pt x="1460015" y="975066"/>
                </a:lnTo>
                <a:lnTo>
                  <a:pt x="1415536" y="974499"/>
                </a:lnTo>
                <a:lnTo>
                  <a:pt x="1370938" y="968048"/>
                </a:lnTo>
                <a:lnTo>
                  <a:pt x="1340191" y="961682"/>
                </a:lnTo>
                <a:lnTo>
                  <a:pt x="1306683" y="952238"/>
                </a:lnTo>
                <a:lnTo>
                  <a:pt x="1271947" y="941426"/>
                </a:lnTo>
                <a:lnTo>
                  <a:pt x="1236664" y="928022"/>
                </a:lnTo>
                <a:lnTo>
                  <a:pt x="1201139" y="908835"/>
                </a:lnTo>
                <a:lnTo>
                  <a:pt x="1168153" y="887079"/>
                </a:lnTo>
                <a:lnTo>
                  <a:pt x="1135963" y="864180"/>
                </a:lnTo>
                <a:lnTo>
                  <a:pt x="1101813" y="840774"/>
                </a:lnTo>
                <a:lnTo>
                  <a:pt x="1066792" y="814496"/>
                </a:lnTo>
                <a:lnTo>
                  <a:pt x="1032375" y="785288"/>
                </a:lnTo>
                <a:lnTo>
                  <a:pt x="1000542" y="752463"/>
                </a:lnTo>
                <a:lnTo>
                  <a:pt x="969858" y="720676"/>
                </a:lnTo>
                <a:lnTo>
                  <a:pt x="939684" y="690012"/>
                </a:lnTo>
                <a:lnTo>
                  <a:pt x="909737" y="659848"/>
                </a:lnTo>
                <a:lnTo>
                  <a:pt x="882536" y="627259"/>
                </a:lnTo>
                <a:lnTo>
                  <a:pt x="858210" y="593923"/>
                </a:lnTo>
                <a:lnTo>
                  <a:pt x="837477" y="562571"/>
                </a:lnTo>
                <a:lnTo>
                  <a:pt x="820986" y="529454"/>
                </a:lnTo>
                <a:lnTo>
                  <a:pt x="806050" y="495884"/>
                </a:lnTo>
                <a:lnTo>
                  <a:pt x="789490" y="464428"/>
                </a:lnTo>
                <a:lnTo>
                  <a:pt x="777499" y="433911"/>
                </a:lnTo>
                <a:lnTo>
                  <a:pt x="767817" y="391485"/>
                </a:lnTo>
                <a:lnTo>
                  <a:pt x="764948" y="351134"/>
                </a:lnTo>
                <a:lnTo>
                  <a:pt x="766744" y="307758"/>
                </a:lnTo>
                <a:lnTo>
                  <a:pt x="773559" y="266133"/>
                </a:lnTo>
                <a:lnTo>
                  <a:pt x="784509" y="228663"/>
                </a:lnTo>
                <a:lnTo>
                  <a:pt x="805987" y="185188"/>
                </a:lnTo>
                <a:lnTo>
                  <a:pt x="836467" y="147937"/>
                </a:lnTo>
                <a:lnTo>
                  <a:pt x="873797" y="114561"/>
                </a:lnTo>
                <a:lnTo>
                  <a:pt x="907474" y="94788"/>
                </a:lnTo>
                <a:lnTo>
                  <a:pt x="942588" y="76361"/>
                </a:lnTo>
                <a:lnTo>
                  <a:pt x="978128" y="60979"/>
                </a:lnTo>
                <a:lnTo>
                  <a:pt x="1016439" y="52784"/>
                </a:lnTo>
                <a:lnTo>
                  <a:pt x="1059210" y="47709"/>
                </a:lnTo>
                <a:lnTo>
                  <a:pt x="1103302" y="45214"/>
                </a:lnTo>
                <a:lnTo>
                  <a:pt x="1147786" y="48113"/>
                </a:lnTo>
                <a:lnTo>
                  <a:pt x="1178505" y="49783"/>
                </a:lnTo>
                <a:lnTo>
                  <a:pt x="1212002" y="53832"/>
                </a:lnTo>
                <a:lnTo>
                  <a:pt x="1244087" y="61585"/>
                </a:lnTo>
                <a:lnTo>
                  <a:pt x="1274884" y="71646"/>
                </a:lnTo>
                <a:lnTo>
                  <a:pt x="1305108" y="82732"/>
                </a:lnTo>
                <a:lnTo>
                  <a:pt x="1335077" y="96919"/>
                </a:lnTo>
                <a:lnTo>
                  <a:pt x="1364933" y="113146"/>
                </a:lnTo>
                <a:lnTo>
                  <a:pt x="1408640" y="140009"/>
                </a:lnTo>
                <a:lnTo>
                  <a:pt x="1448159" y="171670"/>
                </a:lnTo>
                <a:lnTo>
                  <a:pt x="1489855" y="201336"/>
                </a:lnTo>
                <a:lnTo>
                  <a:pt x="1527785" y="235813"/>
                </a:lnTo>
                <a:lnTo>
                  <a:pt x="1563167" y="276014"/>
                </a:lnTo>
                <a:lnTo>
                  <a:pt x="1592943" y="314494"/>
                </a:lnTo>
                <a:lnTo>
                  <a:pt x="1619625" y="355882"/>
                </a:lnTo>
                <a:lnTo>
                  <a:pt x="1640540" y="395706"/>
                </a:lnTo>
                <a:lnTo>
                  <a:pt x="1653160" y="427511"/>
                </a:lnTo>
                <a:lnTo>
                  <a:pt x="1671422" y="469405"/>
                </a:lnTo>
                <a:lnTo>
                  <a:pt x="1680777" y="499953"/>
                </a:lnTo>
                <a:lnTo>
                  <a:pt x="1688242" y="532382"/>
                </a:lnTo>
                <a:lnTo>
                  <a:pt x="1694866" y="563331"/>
                </a:lnTo>
                <a:lnTo>
                  <a:pt x="1701118" y="593623"/>
                </a:lnTo>
                <a:lnTo>
                  <a:pt x="1707570" y="635922"/>
                </a:lnTo>
                <a:lnTo>
                  <a:pt x="1706836" y="676236"/>
                </a:lnTo>
                <a:lnTo>
                  <a:pt x="1702981" y="716954"/>
                </a:lnTo>
                <a:lnTo>
                  <a:pt x="1699192" y="756801"/>
                </a:lnTo>
                <a:lnTo>
                  <a:pt x="1689140" y="794734"/>
                </a:lnTo>
                <a:lnTo>
                  <a:pt x="1667966" y="838958"/>
                </a:lnTo>
                <a:lnTo>
                  <a:pt x="1643682" y="877791"/>
                </a:lnTo>
                <a:lnTo>
                  <a:pt x="1602591" y="916621"/>
                </a:lnTo>
                <a:lnTo>
                  <a:pt x="1566313" y="938184"/>
                </a:lnTo>
                <a:lnTo>
                  <a:pt x="1524604" y="957877"/>
                </a:lnTo>
                <a:lnTo>
                  <a:pt x="1493874" y="965768"/>
                </a:lnTo>
                <a:lnTo>
                  <a:pt x="1456988" y="968106"/>
                </a:lnTo>
                <a:lnTo>
                  <a:pt x="1417285" y="968799"/>
                </a:lnTo>
                <a:lnTo>
                  <a:pt x="1380385" y="969005"/>
                </a:lnTo>
                <a:lnTo>
                  <a:pt x="1341671" y="966420"/>
                </a:lnTo>
                <a:lnTo>
                  <a:pt x="1301426" y="959369"/>
                </a:lnTo>
                <a:lnTo>
                  <a:pt x="1264367" y="950997"/>
                </a:lnTo>
                <a:lnTo>
                  <a:pt x="1228251" y="942233"/>
                </a:lnTo>
                <a:lnTo>
                  <a:pt x="1189769" y="930705"/>
                </a:lnTo>
                <a:lnTo>
                  <a:pt x="1149593" y="914723"/>
                </a:lnTo>
                <a:lnTo>
                  <a:pt x="1112554" y="894773"/>
                </a:lnTo>
                <a:lnTo>
                  <a:pt x="1076444" y="872656"/>
                </a:lnTo>
                <a:lnTo>
                  <a:pt x="1040609" y="850890"/>
                </a:lnTo>
                <a:lnTo>
                  <a:pt x="1004856" y="825589"/>
                </a:lnTo>
                <a:lnTo>
                  <a:pt x="961960" y="790373"/>
                </a:lnTo>
                <a:lnTo>
                  <a:pt x="924823" y="754754"/>
                </a:lnTo>
                <a:lnTo>
                  <a:pt x="884612" y="710127"/>
                </a:lnTo>
                <a:lnTo>
                  <a:pt x="848853" y="665481"/>
                </a:lnTo>
                <a:lnTo>
                  <a:pt x="828398" y="625022"/>
                </a:lnTo>
                <a:lnTo>
                  <a:pt x="806241" y="584949"/>
                </a:lnTo>
                <a:lnTo>
                  <a:pt x="788635" y="542491"/>
                </a:lnTo>
                <a:lnTo>
                  <a:pt x="766342" y="500407"/>
                </a:lnTo>
                <a:lnTo>
                  <a:pt x="748746" y="465648"/>
                </a:lnTo>
                <a:lnTo>
                  <a:pt x="730965" y="430213"/>
                </a:lnTo>
                <a:lnTo>
                  <a:pt x="708171" y="388821"/>
                </a:lnTo>
                <a:lnTo>
                  <a:pt x="687794" y="346102"/>
                </a:lnTo>
                <a:lnTo>
                  <a:pt x="674423" y="326090"/>
                </a:lnTo>
                <a:lnTo>
                  <a:pt x="655110" y="283550"/>
                </a:lnTo>
                <a:lnTo>
                  <a:pt x="632480" y="246190"/>
                </a:lnTo>
                <a:lnTo>
                  <a:pt x="608901" y="210147"/>
                </a:lnTo>
                <a:lnTo>
                  <a:pt x="582489" y="174364"/>
                </a:lnTo>
                <a:lnTo>
                  <a:pt x="541048" y="130485"/>
                </a:lnTo>
                <a:lnTo>
                  <a:pt x="503676" y="100038"/>
                </a:lnTo>
                <a:lnTo>
                  <a:pt x="464726" y="70182"/>
                </a:lnTo>
                <a:lnTo>
                  <a:pt x="440987" y="57054"/>
                </a:lnTo>
                <a:lnTo>
                  <a:pt x="400162" y="44721"/>
                </a:lnTo>
                <a:lnTo>
                  <a:pt x="362406" y="38610"/>
                </a:lnTo>
                <a:lnTo>
                  <a:pt x="326284" y="32884"/>
                </a:lnTo>
                <a:lnTo>
                  <a:pt x="285341" y="37889"/>
                </a:lnTo>
                <a:lnTo>
                  <a:pt x="261718" y="41643"/>
                </a:lnTo>
                <a:lnTo>
                  <a:pt x="218771" y="60422"/>
                </a:lnTo>
                <a:lnTo>
                  <a:pt x="174346" y="83082"/>
                </a:lnTo>
                <a:lnTo>
                  <a:pt x="157498" y="92114"/>
                </a:lnTo>
                <a:lnTo>
                  <a:pt x="117181" y="132121"/>
                </a:lnTo>
                <a:lnTo>
                  <a:pt x="80417" y="167110"/>
                </a:lnTo>
                <a:lnTo>
                  <a:pt x="56602" y="210290"/>
                </a:lnTo>
                <a:lnTo>
                  <a:pt x="38888" y="250571"/>
                </a:lnTo>
                <a:lnTo>
                  <a:pt x="19698" y="289616"/>
                </a:lnTo>
                <a:lnTo>
                  <a:pt x="9596" y="316981"/>
                </a:lnTo>
                <a:lnTo>
                  <a:pt x="3035" y="355540"/>
                </a:lnTo>
                <a:lnTo>
                  <a:pt x="0" y="380886"/>
                </a:lnTo>
                <a:lnTo>
                  <a:pt x="1959" y="415302"/>
                </a:lnTo>
                <a:lnTo>
                  <a:pt x="6137" y="451103"/>
                </a:lnTo>
                <a:lnTo>
                  <a:pt x="11301" y="483882"/>
                </a:lnTo>
                <a:lnTo>
                  <a:pt x="19786" y="519070"/>
                </a:lnTo>
                <a:lnTo>
                  <a:pt x="34188" y="557627"/>
                </a:lnTo>
                <a:lnTo>
                  <a:pt x="51108" y="593906"/>
                </a:lnTo>
                <a:lnTo>
                  <a:pt x="71133" y="629735"/>
                </a:lnTo>
                <a:lnTo>
                  <a:pt x="89329" y="655551"/>
                </a:lnTo>
                <a:lnTo>
                  <a:pt x="132898" y="695890"/>
                </a:lnTo>
                <a:lnTo>
                  <a:pt x="174797" y="732655"/>
                </a:lnTo>
                <a:lnTo>
                  <a:pt x="211174" y="751364"/>
                </a:lnTo>
                <a:lnTo>
                  <a:pt x="252902" y="770493"/>
                </a:lnTo>
                <a:lnTo>
                  <a:pt x="290102" y="788861"/>
                </a:lnTo>
                <a:lnTo>
                  <a:pt x="321888" y="801037"/>
                </a:lnTo>
                <a:lnTo>
                  <a:pt x="352718" y="807749"/>
                </a:lnTo>
                <a:lnTo>
                  <a:pt x="386595" y="813048"/>
                </a:lnTo>
                <a:lnTo>
                  <a:pt x="426987" y="816030"/>
                </a:lnTo>
                <a:lnTo>
                  <a:pt x="467805" y="814392"/>
                </a:lnTo>
                <a:lnTo>
                  <a:pt x="509272" y="804808"/>
                </a:lnTo>
                <a:lnTo>
                  <a:pt x="549543" y="798505"/>
                </a:lnTo>
                <a:lnTo>
                  <a:pt x="592041" y="782855"/>
                </a:lnTo>
                <a:lnTo>
                  <a:pt x="629393" y="769916"/>
                </a:lnTo>
                <a:lnTo>
                  <a:pt x="665434" y="756813"/>
                </a:lnTo>
                <a:lnTo>
                  <a:pt x="701216" y="736145"/>
                </a:lnTo>
                <a:lnTo>
                  <a:pt x="745095" y="703778"/>
                </a:lnTo>
                <a:lnTo>
                  <a:pt x="751310" y="699942"/>
                </a:lnTo>
                <a:lnTo>
                  <a:pt x="775543" y="659133"/>
                </a:lnTo>
                <a:lnTo>
                  <a:pt x="792483" y="624685"/>
                </a:lnTo>
                <a:lnTo>
                  <a:pt x="807599" y="585875"/>
                </a:lnTo>
                <a:lnTo>
                  <a:pt x="822175" y="543542"/>
                </a:lnTo>
                <a:lnTo>
                  <a:pt x="825443" y="531262"/>
                </a:lnTo>
                <a:lnTo>
                  <a:pt x="826201" y="523113"/>
                </a:lnTo>
                <a:lnTo>
                  <a:pt x="818555" y="522651"/>
                </a:lnTo>
                <a:lnTo>
                  <a:pt x="804297" y="508357"/>
                </a:lnTo>
                <a:lnTo>
                  <a:pt x="783057" y="471145"/>
                </a:lnTo>
                <a:lnTo>
                  <a:pt x="766266" y="433385"/>
                </a:lnTo>
                <a:lnTo>
                  <a:pt x="749944" y="389448"/>
                </a:lnTo>
                <a:lnTo>
                  <a:pt x="742234" y="356262"/>
                </a:lnTo>
                <a:lnTo>
                  <a:pt x="745351" y="323168"/>
                </a:lnTo>
                <a:lnTo>
                  <a:pt x="749945" y="289769"/>
                </a:lnTo>
                <a:lnTo>
                  <a:pt x="758109" y="250881"/>
                </a:lnTo>
                <a:lnTo>
                  <a:pt x="770749" y="211073"/>
                </a:lnTo>
                <a:lnTo>
                  <a:pt x="793971" y="174547"/>
                </a:lnTo>
                <a:lnTo>
                  <a:pt x="829494" y="130718"/>
                </a:lnTo>
                <a:lnTo>
                  <a:pt x="865254" y="101054"/>
                </a:lnTo>
                <a:lnTo>
                  <a:pt x="905500" y="76306"/>
                </a:lnTo>
                <a:lnTo>
                  <a:pt x="937814" y="60412"/>
                </a:lnTo>
                <a:lnTo>
                  <a:pt x="977265" y="47876"/>
                </a:lnTo>
                <a:lnTo>
                  <a:pt x="1015632" y="37877"/>
                </a:lnTo>
                <a:lnTo>
                  <a:pt x="1052136" y="33371"/>
                </a:lnTo>
                <a:lnTo>
                  <a:pt x="1092828" y="32036"/>
                </a:lnTo>
                <a:lnTo>
                  <a:pt x="1136304" y="31640"/>
                </a:lnTo>
                <a:lnTo>
                  <a:pt x="1175864" y="36263"/>
                </a:lnTo>
                <a:lnTo>
                  <a:pt x="1217462" y="43917"/>
                </a:lnTo>
                <a:lnTo>
                  <a:pt x="1261206" y="57209"/>
                </a:lnTo>
                <a:lnTo>
                  <a:pt x="1305587" y="73715"/>
                </a:lnTo>
                <a:lnTo>
                  <a:pt x="1345416" y="91174"/>
                </a:lnTo>
                <a:lnTo>
                  <a:pt x="1387093" y="113655"/>
                </a:lnTo>
                <a:lnTo>
                  <a:pt x="1430861" y="139167"/>
                </a:lnTo>
                <a:lnTo>
                  <a:pt x="1470508" y="165578"/>
                </a:lnTo>
                <a:lnTo>
                  <a:pt x="1507390" y="196995"/>
                </a:lnTo>
                <a:lnTo>
                  <a:pt x="1543454" y="231440"/>
                </a:lnTo>
                <a:lnTo>
                  <a:pt x="1579275" y="271521"/>
                </a:lnTo>
                <a:lnTo>
                  <a:pt x="1610284" y="314817"/>
                </a:lnTo>
                <a:lnTo>
                  <a:pt x="1638323" y="359064"/>
                </a:lnTo>
                <a:lnTo>
                  <a:pt x="1660742" y="403594"/>
                </a:lnTo>
                <a:lnTo>
                  <a:pt x="1675212" y="448207"/>
                </a:lnTo>
                <a:lnTo>
                  <a:pt x="1685783" y="492845"/>
                </a:lnTo>
                <a:lnTo>
                  <a:pt x="1695199" y="537490"/>
                </a:lnTo>
                <a:lnTo>
                  <a:pt x="1699532" y="577398"/>
                </a:lnTo>
                <a:lnTo>
                  <a:pt x="1700816" y="619098"/>
                </a:lnTo>
                <a:lnTo>
                  <a:pt x="1696457" y="658132"/>
                </a:lnTo>
                <a:lnTo>
                  <a:pt x="1693621" y="699574"/>
                </a:lnTo>
                <a:lnTo>
                  <a:pt x="1683300" y="738532"/>
                </a:lnTo>
                <a:lnTo>
                  <a:pt x="1672415" y="775210"/>
                </a:lnTo>
                <a:lnTo>
                  <a:pt x="1653425" y="806473"/>
                </a:lnTo>
                <a:lnTo>
                  <a:pt x="1611628" y="850111"/>
                </a:lnTo>
                <a:lnTo>
                  <a:pt x="1576256" y="876246"/>
                </a:lnTo>
                <a:lnTo>
                  <a:pt x="1544787" y="889767"/>
                </a:lnTo>
                <a:lnTo>
                  <a:pt x="1510327" y="895317"/>
                </a:lnTo>
                <a:lnTo>
                  <a:pt x="1470241" y="892220"/>
                </a:lnTo>
                <a:lnTo>
                  <a:pt x="1426944" y="880279"/>
                </a:lnTo>
                <a:lnTo>
                  <a:pt x="1394849" y="869757"/>
                </a:lnTo>
                <a:lnTo>
                  <a:pt x="1360741" y="857474"/>
                </a:lnTo>
                <a:lnTo>
                  <a:pt x="1325738" y="842092"/>
                </a:lnTo>
                <a:lnTo>
                  <a:pt x="1290337" y="822689"/>
                </a:lnTo>
                <a:lnTo>
                  <a:pt x="1254760" y="800836"/>
                </a:lnTo>
                <a:lnTo>
                  <a:pt x="1219104" y="777894"/>
                </a:lnTo>
                <a:lnTo>
                  <a:pt x="1183413" y="751823"/>
                </a:lnTo>
                <a:lnTo>
                  <a:pt x="1147707" y="724691"/>
                </a:lnTo>
                <a:lnTo>
                  <a:pt x="1111993" y="699404"/>
                </a:lnTo>
                <a:lnTo>
                  <a:pt x="1076277" y="669644"/>
                </a:lnTo>
                <a:lnTo>
                  <a:pt x="1040559" y="637566"/>
                </a:lnTo>
                <a:lnTo>
                  <a:pt x="1004841" y="606773"/>
                </a:lnTo>
                <a:lnTo>
                  <a:pt x="971769" y="576550"/>
                </a:lnTo>
                <a:lnTo>
                  <a:pt x="940533" y="546581"/>
                </a:lnTo>
                <a:lnTo>
                  <a:pt x="910114" y="516725"/>
                </a:lnTo>
                <a:lnTo>
                  <a:pt x="882704" y="486919"/>
                </a:lnTo>
                <a:lnTo>
                  <a:pt x="858285" y="457136"/>
                </a:lnTo>
                <a:lnTo>
                  <a:pt x="837510" y="427363"/>
                </a:lnTo>
                <a:lnTo>
                  <a:pt x="818355" y="397594"/>
                </a:lnTo>
                <a:lnTo>
                  <a:pt x="800912" y="367826"/>
                </a:lnTo>
                <a:lnTo>
                  <a:pt x="779935" y="324169"/>
                </a:lnTo>
                <a:lnTo>
                  <a:pt x="763137" y="285657"/>
                </a:lnTo>
                <a:lnTo>
                  <a:pt x="756285" y="249111"/>
                </a:lnTo>
                <a:lnTo>
                  <a:pt x="750397" y="213147"/>
                </a:lnTo>
                <a:lnTo>
                  <a:pt x="754054" y="178348"/>
                </a:lnTo>
                <a:lnTo>
                  <a:pt x="766824" y="136774"/>
                </a:lnTo>
                <a:lnTo>
                  <a:pt x="778009" y="115977"/>
                </a:lnTo>
                <a:lnTo>
                  <a:pt x="813281" y="75295"/>
                </a:lnTo>
                <a:lnTo>
                  <a:pt x="846066" y="47369"/>
                </a:lnTo>
                <a:lnTo>
                  <a:pt x="889730" y="25389"/>
                </a:lnTo>
                <a:lnTo>
                  <a:pt x="924763" y="14457"/>
                </a:lnTo>
                <a:lnTo>
                  <a:pt x="962925" y="7580"/>
                </a:lnTo>
                <a:lnTo>
                  <a:pt x="1005651" y="5543"/>
                </a:lnTo>
                <a:lnTo>
                  <a:pt x="1049730" y="4939"/>
                </a:lnTo>
                <a:lnTo>
                  <a:pt x="1080354" y="5790"/>
                </a:lnTo>
                <a:lnTo>
                  <a:pt x="1113809" y="9475"/>
                </a:lnTo>
                <a:lnTo>
                  <a:pt x="1145876" y="14420"/>
                </a:lnTo>
                <a:lnTo>
                  <a:pt x="1177656" y="20918"/>
                </a:lnTo>
                <a:lnTo>
                  <a:pt x="1211625" y="30420"/>
                </a:lnTo>
                <a:lnTo>
                  <a:pt x="1243920" y="41258"/>
                </a:lnTo>
                <a:lnTo>
                  <a:pt x="1275802" y="53682"/>
                </a:lnTo>
                <a:lnTo>
                  <a:pt x="1309815" y="69125"/>
                </a:lnTo>
                <a:lnTo>
                  <a:pt x="1352952" y="94554"/>
                </a:lnTo>
                <a:lnTo>
                  <a:pt x="1395610" y="125681"/>
                </a:lnTo>
                <a:lnTo>
                  <a:pt x="1439668" y="160039"/>
                </a:lnTo>
                <a:lnTo>
                  <a:pt x="1479401" y="200095"/>
                </a:lnTo>
                <a:lnTo>
                  <a:pt x="1516310" y="243382"/>
                </a:lnTo>
                <a:lnTo>
                  <a:pt x="1552381" y="287628"/>
                </a:lnTo>
                <a:lnTo>
                  <a:pt x="1583464" y="332157"/>
                </a:lnTo>
                <a:lnTo>
                  <a:pt x="1602327" y="364540"/>
                </a:lnTo>
                <a:lnTo>
                  <a:pt x="1619641" y="398777"/>
                </a:lnTo>
                <a:lnTo>
                  <a:pt x="1633950" y="433837"/>
                </a:lnTo>
                <a:lnTo>
                  <a:pt x="1646925" y="469263"/>
                </a:lnTo>
                <a:lnTo>
                  <a:pt x="1658313" y="503859"/>
                </a:lnTo>
                <a:lnTo>
                  <a:pt x="1666682" y="535771"/>
                </a:lnTo>
                <a:lnTo>
                  <a:pt x="1673709" y="569138"/>
                </a:lnTo>
                <a:lnTo>
                  <a:pt x="1679147" y="602818"/>
                </a:lnTo>
                <a:lnTo>
                  <a:pt x="1681564" y="634324"/>
                </a:lnTo>
                <a:lnTo>
                  <a:pt x="1679993" y="667508"/>
                </a:lnTo>
                <a:lnTo>
                  <a:pt x="1675987" y="701109"/>
                </a:lnTo>
                <a:lnTo>
                  <a:pt x="1670899" y="732579"/>
                </a:lnTo>
                <a:lnTo>
                  <a:pt x="1665331" y="765748"/>
                </a:lnTo>
                <a:lnTo>
                  <a:pt x="1658556" y="798349"/>
                </a:lnTo>
                <a:lnTo>
                  <a:pt x="1643586" y="840007"/>
                </a:lnTo>
                <a:lnTo>
                  <a:pt x="1626583" y="882337"/>
                </a:lnTo>
                <a:lnTo>
                  <a:pt x="1607985" y="919464"/>
                </a:lnTo>
                <a:lnTo>
                  <a:pt x="1583071" y="948764"/>
                </a:lnTo>
                <a:lnTo>
                  <a:pt x="1539600" y="976945"/>
                </a:lnTo>
                <a:lnTo>
                  <a:pt x="1504601" y="992916"/>
                </a:lnTo>
                <a:lnTo>
                  <a:pt x="1469095" y="1003931"/>
                </a:lnTo>
                <a:lnTo>
                  <a:pt x="1444341" y="1008388"/>
                </a:lnTo>
                <a:lnTo>
                  <a:pt x="1402513" y="1005319"/>
                </a:lnTo>
                <a:lnTo>
                  <a:pt x="1373407" y="1000736"/>
                </a:lnTo>
                <a:lnTo>
                  <a:pt x="1341289" y="992746"/>
                </a:lnTo>
                <a:lnTo>
                  <a:pt x="1308163" y="981589"/>
                </a:lnTo>
                <a:lnTo>
                  <a:pt x="1276904" y="966708"/>
                </a:lnTo>
                <a:lnTo>
                  <a:pt x="1246474" y="950172"/>
                </a:lnTo>
                <a:lnTo>
                  <a:pt x="1215421" y="931909"/>
                </a:lnTo>
                <a:lnTo>
                  <a:pt x="1181776" y="910563"/>
                </a:lnTo>
                <a:lnTo>
                  <a:pt x="1149625" y="885201"/>
                </a:lnTo>
                <a:lnTo>
                  <a:pt x="1117807" y="857392"/>
                </a:lnTo>
                <a:lnTo>
                  <a:pt x="1083822" y="828496"/>
                </a:lnTo>
                <a:lnTo>
                  <a:pt x="1051519" y="799118"/>
                </a:lnTo>
                <a:lnTo>
                  <a:pt x="1020626" y="768532"/>
                </a:lnTo>
                <a:lnTo>
                  <a:pt x="990359" y="735094"/>
                </a:lnTo>
                <a:lnTo>
                  <a:pt x="957725" y="700389"/>
                </a:lnTo>
                <a:lnTo>
                  <a:pt x="925362" y="665121"/>
                </a:lnTo>
                <a:lnTo>
                  <a:pt x="897749" y="629603"/>
                </a:lnTo>
                <a:lnTo>
                  <a:pt x="869602" y="593973"/>
                </a:lnTo>
                <a:lnTo>
                  <a:pt x="842540" y="558293"/>
                </a:lnTo>
                <a:lnTo>
                  <a:pt x="820590" y="522592"/>
                </a:lnTo>
                <a:lnTo>
                  <a:pt x="803559" y="489527"/>
                </a:lnTo>
                <a:lnTo>
                  <a:pt x="789375" y="458295"/>
                </a:lnTo>
                <a:lnTo>
                  <a:pt x="776456" y="427878"/>
                </a:lnTo>
                <a:lnTo>
                  <a:pt x="764100" y="397823"/>
                </a:lnTo>
                <a:lnTo>
                  <a:pt x="753978" y="367928"/>
                </a:lnTo>
                <a:lnTo>
                  <a:pt x="749480" y="338105"/>
                </a:lnTo>
                <a:lnTo>
                  <a:pt x="747480" y="308314"/>
                </a:lnTo>
                <a:lnTo>
                  <a:pt x="746354" y="266297"/>
                </a:lnTo>
                <a:lnTo>
                  <a:pt x="748667" y="228712"/>
                </a:lnTo>
                <a:lnTo>
                  <a:pt x="758282" y="192441"/>
                </a:lnTo>
                <a:lnTo>
                  <a:pt x="776344" y="159204"/>
                </a:lnTo>
                <a:lnTo>
                  <a:pt x="809114" y="116566"/>
                </a:lnTo>
                <a:lnTo>
                  <a:pt x="851380" y="83192"/>
                </a:lnTo>
                <a:lnTo>
                  <a:pt x="887162" y="58704"/>
                </a:lnTo>
                <a:lnTo>
                  <a:pt x="928743" y="38439"/>
                </a:lnTo>
                <a:lnTo>
                  <a:pt x="972482" y="20859"/>
                </a:lnTo>
                <a:lnTo>
                  <a:pt x="1016861" y="9918"/>
                </a:lnTo>
                <a:lnTo>
                  <a:pt x="1046564" y="7011"/>
                </a:lnTo>
                <a:lnTo>
                  <a:pt x="1078947" y="3073"/>
                </a:lnTo>
                <a:lnTo>
                  <a:pt x="1113184" y="0"/>
                </a:lnTo>
                <a:lnTo>
                  <a:pt x="1148244" y="1941"/>
                </a:lnTo>
                <a:lnTo>
                  <a:pt x="1181023" y="3465"/>
                </a:lnTo>
                <a:lnTo>
                  <a:pt x="1213121" y="6127"/>
                </a:lnTo>
                <a:lnTo>
                  <a:pt x="1247231" y="13925"/>
                </a:lnTo>
                <a:lnTo>
                  <a:pt x="1282234" y="21359"/>
                </a:lnTo>
                <a:lnTo>
                  <a:pt x="1317635" y="29955"/>
                </a:lnTo>
                <a:lnTo>
                  <a:pt x="1353212" y="43697"/>
                </a:lnTo>
                <a:lnTo>
                  <a:pt x="1386222" y="57081"/>
                </a:lnTo>
                <a:lnTo>
                  <a:pt x="1418422" y="70636"/>
                </a:lnTo>
                <a:lnTo>
                  <a:pt x="1452577" y="86582"/>
                </a:lnTo>
                <a:lnTo>
                  <a:pt x="1484955" y="106237"/>
                </a:lnTo>
                <a:lnTo>
                  <a:pt x="1528428" y="136969"/>
                </a:lnTo>
                <a:lnTo>
                  <a:pt x="1569090" y="167573"/>
                </a:lnTo>
                <a:lnTo>
                  <a:pt x="1607266" y="201776"/>
                </a:lnTo>
                <a:lnTo>
                  <a:pt x="1640074" y="239691"/>
                </a:lnTo>
                <a:lnTo>
                  <a:pt x="1672285" y="282345"/>
                </a:lnTo>
                <a:lnTo>
                  <a:pt x="1698035" y="326402"/>
                </a:lnTo>
                <a:lnTo>
                  <a:pt x="1720878" y="368230"/>
                </a:lnTo>
                <a:lnTo>
                  <a:pt x="1735830" y="395455"/>
                </a:lnTo>
                <a:lnTo>
                  <a:pt x="1745783" y="427400"/>
                </a:lnTo>
                <a:lnTo>
                  <a:pt x="1753513" y="458795"/>
                </a:lnTo>
                <a:lnTo>
                  <a:pt x="1760257" y="489285"/>
                </a:lnTo>
                <a:lnTo>
                  <a:pt x="1766561" y="519372"/>
                </a:lnTo>
                <a:lnTo>
                  <a:pt x="1770024" y="549281"/>
                </a:lnTo>
                <a:lnTo>
                  <a:pt x="1771563" y="579110"/>
                </a:lnTo>
                <a:lnTo>
                  <a:pt x="1772247" y="608904"/>
                </a:lnTo>
                <a:lnTo>
                  <a:pt x="1769906" y="638682"/>
                </a:lnTo>
                <a:lnTo>
                  <a:pt x="1765557" y="668453"/>
                </a:lnTo>
                <a:lnTo>
                  <a:pt x="1756539" y="712113"/>
                </a:lnTo>
                <a:lnTo>
                  <a:pt x="1741740" y="750625"/>
                </a:lnTo>
                <a:lnTo>
                  <a:pt x="1724788" y="787172"/>
                </a:lnTo>
                <a:lnTo>
                  <a:pt x="1706205" y="823136"/>
                </a:lnTo>
                <a:lnTo>
                  <a:pt x="1682288" y="857936"/>
                </a:lnTo>
                <a:lnTo>
                  <a:pt x="1647540" y="896863"/>
                </a:lnTo>
                <a:lnTo>
                  <a:pt x="1607273" y="933216"/>
                </a:lnTo>
                <a:lnTo>
                  <a:pt x="1572828" y="955375"/>
                </a:lnTo>
                <a:lnTo>
                  <a:pt x="1537487" y="974508"/>
                </a:lnTo>
                <a:lnTo>
                  <a:pt x="1501880" y="988004"/>
                </a:lnTo>
                <a:lnTo>
                  <a:pt x="1461454" y="998287"/>
                </a:lnTo>
                <a:lnTo>
                  <a:pt x="1418057" y="1002877"/>
                </a:lnTo>
                <a:lnTo>
                  <a:pt x="1378519" y="1004237"/>
                </a:lnTo>
                <a:lnTo>
                  <a:pt x="1336929" y="999899"/>
                </a:lnTo>
                <a:lnTo>
                  <a:pt x="1305233" y="992375"/>
                </a:lnTo>
                <a:lnTo>
                  <a:pt x="1272294" y="982416"/>
                </a:lnTo>
                <a:lnTo>
                  <a:pt x="1241118" y="971375"/>
                </a:lnTo>
                <a:lnTo>
                  <a:pt x="1210726" y="959853"/>
                </a:lnTo>
                <a:lnTo>
                  <a:pt x="1168370" y="939565"/>
                </a:lnTo>
                <a:lnTo>
                  <a:pt x="1128039" y="917348"/>
                </a:lnTo>
                <a:lnTo>
                  <a:pt x="1087316" y="895551"/>
                </a:lnTo>
                <a:lnTo>
                  <a:pt x="1050114" y="867596"/>
                </a:lnTo>
                <a:lnTo>
                  <a:pt x="1006729" y="827334"/>
                </a:lnTo>
                <a:lnTo>
                  <a:pt x="964351" y="783589"/>
                </a:lnTo>
                <a:lnTo>
                  <a:pt x="932167" y="739376"/>
                </a:lnTo>
                <a:lnTo>
                  <a:pt x="902181" y="696945"/>
                </a:lnTo>
                <a:lnTo>
                  <a:pt x="883253" y="662126"/>
                </a:lnTo>
                <a:lnTo>
                  <a:pt x="865076" y="626674"/>
                </a:lnTo>
                <a:lnTo>
                  <a:pt x="851864" y="591034"/>
                </a:lnTo>
                <a:lnTo>
                  <a:pt x="836924" y="555338"/>
                </a:lnTo>
                <a:lnTo>
                  <a:pt x="824671" y="519627"/>
                </a:lnTo>
                <a:lnTo>
                  <a:pt x="810016" y="483910"/>
                </a:lnTo>
                <a:lnTo>
                  <a:pt x="793106" y="443452"/>
                </a:lnTo>
                <a:lnTo>
                  <a:pt x="775528" y="404785"/>
                </a:lnTo>
                <a:lnTo>
                  <a:pt x="757752" y="368193"/>
                </a:lnTo>
                <a:lnTo>
                  <a:pt x="739917" y="332215"/>
                </a:lnTo>
                <a:lnTo>
                  <a:pt x="722065" y="296420"/>
                </a:lnTo>
                <a:lnTo>
                  <a:pt x="699468" y="260679"/>
                </a:lnTo>
                <a:lnTo>
                  <a:pt x="671302" y="219183"/>
                </a:lnTo>
                <a:lnTo>
                  <a:pt x="638104" y="176443"/>
                </a:lnTo>
                <a:lnTo>
                  <a:pt x="602883" y="139043"/>
                </a:lnTo>
                <a:lnTo>
                  <a:pt x="561126" y="103985"/>
                </a:lnTo>
                <a:lnTo>
                  <a:pt x="520539" y="74276"/>
                </a:lnTo>
                <a:lnTo>
                  <a:pt x="486298" y="54078"/>
                </a:lnTo>
                <a:lnTo>
                  <a:pt x="451017" y="39163"/>
                </a:lnTo>
                <a:lnTo>
                  <a:pt x="408280" y="21087"/>
                </a:lnTo>
                <a:lnTo>
                  <a:pt x="364046" y="8953"/>
                </a:lnTo>
                <a:lnTo>
                  <a:pt x="319736" y="5527"/>
                </a:lnTo>
                <a:lnTo>
                  <a:pt x="277286" y="4851"/>
                </a:lnTo>
                <a:lnTo>
                  <a:pt x="237813" y="5710"/>
                </a:lnTo>
                <a:lnTo>
                  <a:pt x="210373" y="12816"/>
                </a:lnTo>
                <a:lnTo>
                  <a:pt x="174435" y="29846"/>
                </a:lnTo>
                <a:lnTo>
                  <a:pt x="156545" y="38688"/>
                </a:lnTo>
                <a:lnTo>
                  <a:pt x="116616" y="72332"/>
                </a:lnTo>
                <a:lnTo>
                  <a:pt x="78249" y="112517"/>
                </a:lnTo>
                <a:lnTo>
                  <a:pt x="56269" y="146768"/>
                </a:lnTo>
                <a:lnTo>
                  <a:pt x="36197" y="186682"/>
                </a:lnTo>
                <a:lnTo>
                  <a:pt x="28630" y="211580"/>
                </a:lnTo>
                <a:lnTo>
                  <a:pt x="25267" y="245797"/>
                </a:lnTo>
                <a:lnTo>
                  <a:pt x="23373" y="285146"/>
                </a:lnTo>
                <a:lnTo>
                  <a:pt x="22812" y="320397"/>
                </a:lnTo>
                <a:lnTo>
                  <a:pt x="27386" y="355977"/>
                </a:lnTo>
                <a:lnTo>
                  <a:pt x="37821" y="396426"/>
                </a:lnTo>
                <a:lnTo>
                  <a:pt x="49436" y="435726"/>
                </a:lnTo>
                <a:lnTo>
                  <a:pt x="60962" y="467098"/>
                </a:lnTo>
                <a:lnTo>
                  <a:pt x="82634" y="504366"/>
                </a:lnTo>
                <a:lnTo>
                  <a:pt x="107016" y="539398"/>
                </a:lnTo>
                <a:lnTo>
                  <a:pt x="143387" y="577416"/>
                </a:lnTo>
                <a:lnTo>
                  <a:pt x="183933" y="611281"/>
                </a:lnTo>
                <a:lnTo>
                  <a:pt x="228041" y="640595"/>
                </a:lnTo>
                <a:lnTo>
                  <a:pt x="272618" y="663735"/>
                </a:lnTo>
                <a:lnTo>
                  <a:pt x="314465" y="678439"/>
                </a:lnTo>
                <a:lnTo>
                  <a:pt x="355069" y="685019"/>
                </a:lnTo>
                <a:lnTo>
                  <a:pt x="397251" y="690122"/>
                </a:lnTo>
                <a:lnTo>
                  <a:pt x="432184" y="691315"/>
                </a:lnTo>
                <a:lnTo>
                  <a:pt x="464246" y="691846"/>
                </a:lnTo>
                <a:lnTo>
                  <a:pt x="505447" y="692145"/>
                </a:lnTo>
                <a:lnTo>
                  <a:pt x="542790" y="692233"/>
                </a:lnTo>
                <a:lnTo>
                  <a:pt x="578990" y="687519"/>
                </a:lnTo>
                <a:lnTo>
                  <a:pt x="614852" y="684579"/>
                </a:lnTo>
                <a:lnTo>
                  <a:pt x="650613" y="678967"/>
                </a:lnTo>
                <a:lnTo>
                  <a:pt x="691123" y="668182"/>
                </a:lnTo>
                <a:lnTo>
                  <a:pt x="727788" y="656497"/>
                </a:lnTo>
                <a:lnTo>
                  <a:pt x="744785" y="649582"/>
                </a:lnTo>
                <a:lnTo>
                  <a:pt x="787567" y="618543"/>
                </a:lnTo>
                <a:lnTo>
                  <a:pt x="801780" y="601956"/>
                </a:lnTo>
                <a:lnTo>
                  <a:pt x="823022" y="561666"/>
                </a:lnTo>
                <a:lnTo>
                  <a:pt x="826248" y="54046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SMARTInkShape-Group85"/>
          <p:cNvGrpSpPr/>
          <p:nvPr/>
        </p:nvGrpSpPr>
        <p:grpSpPr>
          <a:xfrm>
            <a:off x="2501691" y="3467016"/>
            <a:ext cx="604364" cy="443151"/>
            <a:chOff x="2501691" y="3467016"/>
            <a:chExt cx="604364" cy="443151"/>
          </a:xfrm>
        </p:grpSpPr>
        <p:sp>
          <p:nvSpPr>
            <p:cNvPr id="29" name="SMARTInkShape-257"/>
            <p:cNvSpPr/>
            <p:nvPr/>
          </p:nvSpPr>
          <p:spPr>
            <a:xfrm>
              <a:off x="2643188" y="3705929"/>
              <a:ext cx="312540" cy="17752"/>
            </a:xfrm>
            <a:custGeom>
              <a:avLst/>
              <a:gdLst/>
              <a:ahLst/>
              <a:cxnLst/>
              <a:rect l="0" t="0" r="0" b="0"/>
              <a:pathLst>
                <a:path w="312540" h="17752">
                  <a:moveTo>
                    <a:pt x="0" y="8821"/>
                  </a:moveTo>
                  <a:lnTo>
                    <a:pt x="9480" y="4081"/>
                  </a:lnTo>
                  <a:lnTo>
                    <a:pt x="43819" y="1132"/>
                  </a:lnTo>
                  <a:lnTo>
                    <a:pt x="82216" y="259"/>
                  </a:lnTo>
                  <a:lnTo>
                    <a:pt x="118728" y="0"/>
                  </a:lnTo>
                  <a:lnTo>
                    <a:pt x="159422" y="4664"/>
                  </a:lnTo>
                  <a:lnTo>
                    <a:pt x="198159" y="7589"/>
                  </a:lnTo>
                  <a:lnTo>
                    <a:pt x="240666" y="9570"/>
                  </a:lnTo>
                  <a:lnTo>
                    <a:pt x="312539" y="17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8"/>
            <p:cNvSpPr/>
            <p:nvPr/>
          </p:nvSpPr>
          <p:spPr>
            <a:xfrm>
              <a:off x="2501691" y="3467016"/>
              <a:ext cx="604364" cy="443151"/>
            </a:xfrm>
            <a:custGeom>
              <a:avLst/>
              <a:gdLst/>
              <a:ahLst/>
              <a:cxnLst/>
              <a:rect l="0" t="0" r="0" b="0"/>
              <a:pathLst>
                <a:path w="604364" h="443151">
                  <a:moveTo>
                    <a:pt x="114707" y="60211"/>
                  </a:moveTo>
                  <a:lnTo>
                    <a:pt x="99457" y="73476"/>
                  </a:lnTo>
                  <a:lnTo>
                    <a:pt x="68811" y="91972"/>
                  </a:lnTo>
                  <a:lnTo>
                    <a:pt x="27231" y="132303"/>
                  </a:lnTo>
                  <a:lnTo>
                    <a:pt x="5598" y="176383"/>
                  </a:lnTo>
                  <a:lnTo>
                    <a:pt x="0" y="218169"/>
                  </a:lnTo>
                  <a:lnTo>
                    <a:pt x="1540" y="258761"/>
                  </a:lnTo>
                  <a:lnTo>
                    <a:pt x="11062" y="290358"/>
                  </a:lnTo>
                  <a:lnTo>
                    <a:pt x="23002" y="309342"/>
                  </a:lnTo>
                  <a:lnTo>
                    <a:pt x="60360" y="345783"/>
                  </a:lnTo>
                  <a:lnTo>
                    <a:pt x="92982" y="372697"/>
                  </a:lnTo>
                  <a:lnTo>
                    <a:pt x="134067" y="396877"/>
                  </a:lnTo>
                  <a:lnTo>
                    <a:pt x="177660" y="416610"/>
                  </a:lnTo>
                  <a:lnTo>
                    <a:pt x="221995" y="432378"/>
                  </a:lnTo>
                  <a:lnTo>
                    <a:pt x="252680" y="438939"/>
                  </a:lnTo>
                  <a:lnTo>
                    <a:pt x="286162" y="441854"/>
                  </a:lnTo>
                  <a:lnTo>
                    <a:pt x="318240" y="443150"/>
                  </a:lnTo>
                  <a:lnTo>
                    <a:pt x="349033" y="442734"/>
                  </a:lnTo>
                  <a:lnTo>
                    <a:pt x="379256" y="439242"/>
                  </a:lnTo>
                  <a:lnTo>
                    <a:pt x="409225" y="434382"/>
                  </a:lnTo>
                  <a:lnTo>
                    <a:pt x="451342" y="423423"/>
                  </a:lnTo>
                  <a:lnTo>
                    <a:pt x="488956" y="407608"/>
                  </a:lnTo>
                  <a:lnTo>
                    <a:pt x="522591" y="387708"/>
                  </a:lnTo>
                  <a:lnTo>
                    <a:pt x="560622" y="359058"/>
                  </a:lnTo>
                  <a:lnTo>
                    <a:pt x="583072" y="330879"/>
                  </a:lnTo>
                  <a:lnTo>
                    <a:pt x="597551" y="302135"/>
                  </a:lnTo>
                  <a:lnTo>
                    <a:pt x="604203" y="258627"/>
                  </a:lnTo>
                  <a:lnTo>
                    <a:pt x="604363" y="223621"/>
                  </a:lnTo>
                  <a:lnTo>
                    <a:pt x="597575" y="188114"/>
                  </a:lnTo>
                  <a:lnTo>
                    <a:pt x="582445" y="153450"/>
                  </a:lnTo>
                  <a:lnTo>
                    <a:pt x="548523" y="111922"/>
                  </a:lnTo>
                  <a:lnTo>
                    <a:pt x="525796" y="91131"/>
                  </a:lnTo>
                  <a:lnTo>
                    <a:pt x="485109" y="67277"/>
                  </a:lnTo>
                  <a:lnTo>
                    <a:pt x="440643" y="42791"/>
                  </a:lnTo>
                  <a:lnTo>
                    <a:pt x="407404" y="28987"/>
                  </a:lnTo>
                  <a:lnTo>
                    <a:pt x="375433" y="18883"/>
                  </a:lnTo>
                  <a:lnTo>
                    <a:pt x="343695" y="11085"/>
                  </a:lnTo>
                  <a:lnTo>
                    <a:pt x="309745" y="4312"/>
                  </a:lnTo>
                  <a:lnTo>
                    <a:pt x="277459" y="640"/>
                  </a:lnTo>
                  <a:lnTo>
                    <a:pt x="246573" y="0"/>
                  </a:lnTo>
                  <a:lnTo>
                    <a:pt x="202285" y="5219"/>
                  </a:lnTo>
                  <a:lnTo>
                    <a:pt x="163587" y="13049"/>
                  </a:lnTo>
                  <a:lnTo>
                    <a:pt x="127978" y="21652"/>
                  </a:lnTo>
                  <a:lnTo>
                    <a:pt x="78989" y="423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86"/>
          <p:cNvGrpSpPr/>
          <p:nvPr/>
        </p:nvGrpSpPr>
        <p:grpSpPr>
          <a:xfrm>
            <a:off x="1226888" y="3404667"/>
            <a:ext cx="543602" cy="470127"/>
            <a:chOff x="1226888" y="3404667"/>
            <a:chExt cx="543602" cy="470127"/>
          </a:xfrm>
        </p:grpSpPr>
        <p:sp>
          <p:nvSpPr>
            <p:cNvPr id="32" name="SMARTInkShape-259"/>
            <p:cNvSpPr/>
            <p:nvPr/>
          </p:nvSpPr>
          <p:spPr>
            <a:xfrm>
              <a:off x="1226888" y="3404667"/>
              <a:ext cx="543602" cy="470127"/>
            </a:xfrm>
            <a:custGeom>
              <a:avLst/>
              <a:gdLst/>
              <a:ahLst/>
              <a:cxnLst/>
              <a:rect l="0" t="0" r="0" b="0"/>
              <a:pathLst>
                <a:path w="543602" h="470127">
                  <a:moveTo>
                    <a:pt x="210792" y="15403"/>
                  </a:moveTo>
                  <a:lnTo>
                    <a:pt x="174583" y="27763"/>
                  </a:lnTo>
                  <a:lnTo>
                    <a:pt x="142847" y="43209"/>
                  </a:lnTo>
                  <a:lnTo>
                    <a:pt x="104670" y="62999"/>
                  </a:lnTo>
                  <a:lnTo>
                    <a:pt x="70869" y="90360"/>
                  </a:lnTo>
                  <a:lnTo>
                    <a:pt x="44648" y="123602"/>
                  </a:lnTo>
                  <a:lnTo>
                    <a:pt x="24312" y="158587"/>
                  </a:lnTo>
                  <a:lnTo>
                    <a:pt x="8364" y="196734"/>
                  </a:lnTo>
                  <a:lnTo>
                    <a:pt x="0" y="236811"/>
                  </a:lnTo>
                  <a:lnTo>
                    <a:pt x="168" y="273821"/>
                  </a:lnTo>
                  <a:lnTo>
                    <a:pt x="6502" y="309922"/>
                  </a:lnTo>
                  <a:lnTo>
                    <a:pt x="17308" y="343108"/>
                  </a:lnTo>
                  <a:lnTo>
                    <a:pt x="35724" y="371792"/>
                  </a:lnTo>
                  <a:lnTo>
                    <a:pt x="73354" y="408152"/>
                  </a:lnTo>
                  <a:lnTo>
                    <a:pt x="107341" y="430311"/>
                  </a:lnTo>
                  <a:lnTo>
                    <a:pt x="147287" y="449445"/>
                  </a:lnTo>
                  <a:lnTo>
                    <a:pt x="190542" y="462941"/>
                  </a:lnTo>
                  <a:lnTo>
                    <a:pt x="234778" y="468484"/>
                  </a:lnTo>
                  <a:lnTo>
                    <a:pt x="279304" y="470126"/>
                  </a:lnTo>
                  <a:lnTo>
                    <a:pt x="323916" y="465872"/>
                  </a:lnTo>
                  <a:lnTo>
                    <a:pt x="368554" y="453587"/>
                  </a:lnTo>
                  <a:lnTo>
                    <a:pt x="408459" y="432639"/>
                  </a:lnTo>
                  <a:lnTo>
                    <a:pt x="445418" y="407581"/>
                  </a:lnTo>
                  <a:lnTo>
                    <a:pt x="486333" y="365318"/>
                  </a:lnTo>
                  <a:lnTo>
                    <a:pt x="513030" y="329536"/>
                  </a:lnTo>
                  <a:lnTo>
                    <a:pt x="532957" y="287955"/>
                  </a:lnTo>
                  <a:lnTo>
                    <a:pt x="543601" y="245208"/>
                  </a:lnTo>
                  <a:lnTo>
                    <a:pt x="541353" y="205974"/>
                  </a:lnTo>
                  <a:lnTo>
                    <a:pt x="533411" y="164362"/>
                  </a:lnTo>
                  <a:lnTo>
                    <a:pt x="517939" y="126457"/>
                  </a:lnTo>
                  <a:lnTo>
                    <a:pt x="493952" y="91082"/>
                  </a:lnTo>
                  <a:lnTo>
                    <a:pt x="461158" y="61308"/>
                  </a:lnTo>
                  <a:lnTo>
                    <a:pt x="419471" y="34627"/>
                  </a:lnTo>
                  <a:lnTo>
                    <a:pt x="386882" y="20309"/>
                  </a:lnTo>
                  <a:lnTo>
                    <a:pt x="352554" y="9977"/>
                  </a:lnTo>
                  <a:lnTo>
                    <a:pt x="317453" y="3070"/>
                  </a:lnTo>
                  <a:lnTo>
                    <a:pt x="282009" y="0"/>
                  </a:lnTo>
                  <a:lnTo>
                    <a:pt x="246413" y="1282"/>
                  </a:lnTo>
                  <a:lnTo>
                    <a:pt x="210748" y="6150"/>
                  </a:lnTo>
                  <a:lnTo>
                    <a:pt x="175054" y="14929"/>
                  </a:lnTo>
                  <a:lnTo>
                    <a:pt x="141992" y="25445"/>
                  </a:lnTo>
                  <a:lnTo>
                    <a:pt x="100779" y="39876"/>
                  </a:lnTo>
                  <a:lnTo>
                    <a:pt x="67917" y="511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60"/>
            <p:cNvSpPr/>
            <p:nvPr/>
          </p:nvSpPr>
          <p:spPr>
            <a:xfrm>
              <a:off x="1428750" y="3634383"/>
              <a:ext cx="232173" cy="17860"/>
            </a:xfrm>
            <a:custGeom>
              <a:avLst/>
              <a:gdLst/>
              <a:ahLst/>
              <a:cxnLst/>
              <a:rect l="0" t="0" r="0" b="0"/>
              <a:pathLst>
                <a:path w="232173" h="17860">
                  <a:moveTo>
                    <a:pt x="0" y="17859"/>
                  </a:moveTo>
                  <a:lnTo>
                    <a:pt x="39724" y="15214"/>
                  </a:lnTo>
                  <a:lnTo>
                    <a:pt x="72226" y="11722"/>
                  </a:lnTo>
                  <a:lnTo>
                    <a:pt x="103207" y="10171"/>
                  </a:lnTo>
                  <a:lnTo>
                    <a:pt x="133513" y="9481"/>
                  </a:lnTo>
                  <a:lnTo>
                    <a:pt x="164511" y="8182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61"/>
            <p:cNvSpPr/>
            <p:nvPr/>
          </p:nvSpPr>
          <p:spPr>
            <a:xfrm>
              <a:off x="1526977" y="3554016"/>
              <a:ext cx="26790" cy="214313"/>
            </a:xfrm>
            <a:custGeom>
              <a:avLst/>
              <a:gdLst/>
              <a:ahLst/>
              <a:cxnLst/>
              <a:rect l="0" t="0" r="0" b="0"/>
              <a:pathLst>
                <a:path w="26790" h="214313">
                  <a:moveTo>
                    <a:pt x="0" y="0"/>
                  </a:moveTo>
                  <a:lnTo>
                    <a:pt x="4740" y="34338"/>
                  </a:lnTo>
                  <a:lnTo>
                    <a:pt x="12428" y="71579"/>
                  </a:lnTo>
                  <a:lnTo>
                    <a:pt x="22923" y="114350"/>
                  </a:lnTo>
                  <a:lnTo>
                    <a:pt x="26789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87"/>
          <p:cNvGrpSpPr/>
          <p:nvPr/>
        </p:nvGrpSpPr>
        <p:grpSpPr>
          <a:xfrm>
            <a:off x="5120026" y="2228350"/>
            <a:ext cx="755709" cy="331466"/>
            <a:chOff x="5120026" y="2228350"/>
            <a:chExt cx="755709" cy="331466"/>
          </a:xfrm>
        </p:grpSpPr>
        <p:sp>
          <p:nvSpPr>
            <p:cNvPr id="36" name="SMARTInkShape-262"/>
            <p:cNvSpPr/>
            <p:nvPr/>
          </p:nvSpPr>
          <p:spPr>
            <a:xfrm>
              <a:off x="5643563" y="2234904"/>
              <a:ext cx="232172" cy="300828"/>
            </a:xfrm>
            <a:custGeom>
              <a:avLst/>
              <a:gdLst/>
              <a:ahLst/>
              <a:cxnLst/>
              <a:rect l="0" t="0" r="0" b="0"/>
              <a:pathLst>
                <a:path w="232172" h="300828">
                  <a:moveTo>
                    <a:pt x="0" y="15377"/>
                  </a:moveTo>
                  <a:lnTo>
                    <a:pt x="4740" y="15377"/>
                  </a:lnTo>
                  <a:lnTo>
                    <a:pt x="48796" y="0"/>
                  </a:lnTo>
                  <a:lnTo>
                    <a:pt x="86887" y="2994"/>
                  </a:lnTo>
                  <a:lnTo>
                    <a:pt x="124576" y="12894"/>
                  </a:lnTo>
                  <a:lnTo>
                    <a:pt x="144839" y="22469"/>
                  </a:lnTo>
                  <a:lnTo>
                    <a:pt x="157307" y="32089"/>
                  </a:lnTo>
                  <a:lnTo>
                    <a:pt x="164172" y="48271"/>
                  </a:lnTo>
                  <a:lnTo>
                    <a:pt x="168579" y="81516"/>
                  </a:lnTo>
                  <a:lnTo>
                    <a:pt x="159861" y="110490"/>
                  </a:lnTo>
                  <a:lnTo>
                    <a:pt x="139138" y="147715"/>
                  </a:lnTo>
                  <a:lnTo>
                    <a:pt x="110032" y="186202"/>
                  </a:lnTo>
                  <a:lnTo>
                    <a:pt x="79145" y="226292"/>
                  </a:lnTo>
                  <a:lnTo>
                    <a:pt x="42622" y="267254"/>
                  </a:lnTo>
                  <a:lnTo>
                    <a:pt x="33826" y="278135"/>
                  </a:lnTo>
                  <a:lnTo>
                    <a:pt x="27715" y="297707"/>
                  </a:lnTo>
                  <a:lnTo>
                    <a:pt x="28399" y="298848"/>
                  </a:lnTo>
                  <a:lnTo>
                    <a:pt x="29846" y="299607"/>
                  </a:lnTo>
                  <a:lnTo>
                    <a:pt x="44039" y="300827"/>
                  </a:lnTo>
                  <a:lnTo>
                    <a:pt x="85884" y="291374"/>
                  </a:lnTo>
                  <a:lnTo>
                    <a:pt x="102662" y="286871"/>
                  </a:lnTo>
                  <a:lnTo>
                    <a:pt x="138015" y="283343"/>
                  </a:lnTo>
                  <a:lnTo>
                    <a:pt x="177634" y="276411"/>
                  </a:lnTo>
                  <a:lnTo>
                    <a:pt x="232171" y="2832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63"/>
            <p:cNvSpPr/>
            <p:nvPr/>
          </p:nvSpPr>
          <p:spPr>
            <a:xfrm>
              <a:off x="5482828" y="2518172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64"/>
            <p:cNvSpPr/>
            <p:nvPr/>
          </p:nvSpPr>
          <p:spPr>
            <a:xfrm>
              <a:off x="5120026" y="2228350"/>
              <a:ext cx="314356" cy="331466"/>
            </a:xfrm>
            <a:custGeom>
              <a:avLst/>
              <a:gdLst/>
              <a:ahLst/>
              <a:cxnLst/>
              <a:rect l="0" t="0" r="0" b="0"/>
              <a:pathLst>
                <a:path w="314356" h="331466">
                  <a:moveTo>
                    <a:pt x="94912" y="21931"/>
                  </a:moveTo>
                  <a:lnTo>
                    <a:pt x="137445" y="6700"/>
                  </a:lnTo>
                  <a:lnTo>
                    <a:pt x="176967" y="0"/>
                  </a:lnTo>
                  <a:lnTo>
                    <a:pt x="218496" y="2973"/>
                  </a:lnTo>
                  <a:lnTo>
                    <a:pt x="238143" y="5568"/>
                  </a:lnTo>
                  <a:lnTo>
                    <a:pt x="277801" y="20757"/>
                  </a:lnTo>
                  <a:lnTo>
                    <a:pt x="285299" y="24125"/>
                  </a:lnTo>
                  <a:lnTo>
                    <a:pt x="298921" y="38451"/>
                  </a:lnTo>
                  <a:lnTo>
                    <a:pt x="309606" y="56062"/>
                  </a:lnTo>
                  <a:lnTo>
                    <a:pt x="314355" y="70504"/>
                  </a:lnTo>
                  <a:lnTo>
                    <a:pt x="313820" y="83538"/>
                  </a:lnTo>
                  <a:lnTo>
                    <a:pt x="309282" y="96937"/>
                  </a:lnTo>
                  <a:lnTo>
                    <a:pt x="290200" y="127147"/>
                  </a:lnTo>
                  <a:lnTo>
                    <a:pt x="245830" y="171704"/>
                  </a:lnTo>
                  <a:lnTo>
                    <a:pt x="210822" y="197147"/>
                  </a:lnTo>
                  <a:lnTo>
                    <a:pt x="169107" y="227418"/>
                  </a:lnTo>
                  <a:lnTo>
                    <a:pt x="131176" y="253536"/>
                  </a:lnTo>
                  <a:lnTo>
                    <a:pt x="95019" y="277803"/>
                  </a:lnTo>
                  <a:lnTo>
                    <a:pt x="59214" y="294577"/>
                  </a:lnTo>
                  <a:lnTo>
                    <a:pt x="24028" y="310500"/>
                  </a:lnTo>
                  <a:lnTo>
                    <a:pt x="0" y="331451"/>
                  </a:lnTo>
                  <a:lnTo>
                    <a:pt x="1871" y="331465"/>
                  </a:lnTo>
                  <a:lnTo>
                    <a:pt x="38420" y="326191"/>
                  </a:lnTo>
                  <a:lnTo>
                    <a:pt x="83055" y="325669"/>
                  </a:lnTo>
                  <a:lnTo>
                    <a:pt x="119841" y="322933"/>
                  </a:lnTo>
                  <a:lnTo>
                    <a:pt x="166349" y="3166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88"/>
          <p:cNvGrpSpPr/>
          <p:nvPr/>
        </p:nvGrpSpPr>
        <p:grpSpPr>
          <a:xfrm>
            <a:off x="6422702" y="2109127"/>
            <a:ext cx="676111" cy="354197"/>
            <a:chOff x="6422702" y="2109127"/>
            <a:chExt cx="676111" cy="354197"/>
          </a:xfrm>
        </p:grpSpPr>
        <p:sp>
          <p:nvSpPr>
            <p:cNvPr id="40" name="SMARTInkShape-265"/>
            <p:cNvSpPr/>
            <p:nvPr/>
          </p:nvSpPr>
          <p:spPr>
            <a:xfrm>
              <a:off x="6884789" y="2109127"/>
              <a:ext cx="214024" cy="310819"/>
            </a:xfrm>
            <a:custGeom>
              <a:avLst/>
              <a:gdLst/>
              <a:ahLst/>
              <a:cxnLst/>
              <a:rect l="0" t="0" r="0" b="0"/>
              <a:pathLst>
                <a:path w="214024" h="310819">
                  <a:moveTo>
                    <a:pt x="0" y="33998"/>
                  </a:moveTo>
                  <a:lnTo>
                    <a:pt x="17652" y="31352"/>
                  </a:lnTo>
                  <a:lnTo>
                    <a:pt x="49878" y="26930"/>
                  </a:lnTo>
                  <a:lnTo>
                    <a:pt x="90991" y="25436"/>
                  </a:lnTo>
                  <a:lnTo>
                    <a:pt x="129747" y="15403"/>
                  </a:lnTo>
                  <a:lnTo>
                    <a:pt x="173575" y="4087"/>
                  </a:lnTo>
                  <a:lnTo>
                    <a:pt x="194415" y="0"/>
                  </a:lnTo>
                  <a:lnTo>
                    <a:pt x="203154" y="1690"/>
                  </a:lnTo>
                  <a:lnTo>
                    <a:pt x="212108" y="6119"/>
                  </a:lnTo>
                  <a:lnTo>
                    <a:pt x="212843" y="7474"/>
                  </a:lnTo>
                  <a:lnTo>
                    <a:pt x="214023" y="19425"/>
                  </a:lnTo>
                  <a:lnTo>
                    <a:pt x="213191" y="30498"/>
                  </a:lnTo>
                  <a:lnTo>
                    <a:pt x="200062" y="71994"/>
                  </a:lnTo>
                  <a:lnTo>
                    <a:pt x="196928" y="107107"/>
                  </a:lnTo>
                  <a:lnTo>
                    <a:pt x="191853" y="142201"/>
                  </a:lnTo>
                  <a:lnTo>
                    <a:pt x="194515" y="183253"/>
                  </a:lnTo>
                  <a:lnTo>
                    <a:pt x="196070" y="219438"/>
                  </a:lnTo>
                  <a:lnTo>
                    <a:pt x="201118" y="263994"/>
                  </a:lnTo>
                  <a:lnTo>
                    <a:pt x="205383" y="310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66"/>
            <p:cNvSpPr/>
            <p:nvPr/>
          </p:nvSpPr>
          <p:spPr>
            <a:xfrm>
              <a:off x="6777633" y="2393156"/>
              <a:ext cx="17860" cy="44650"/>
            </a:xfrm>
            <a:custGeom>
              <a:avLst/>
              <a:gdLst/>
              <a:ahLst/>
              <a:cxnLst/>
              <a:rect l="0" t="0" r="0" b="0"/>
              <a:pathLst>
                <a:path w="17860" h="44650">
                  <a:moveTo>
                    <a:pt x="0" y="0"/>
                  </a:moveTo>
                  <a:lnTo>
                    <a:pt x="0" y="12429"/>
                  </a:lnTo>
                  <a:lnTo>
                    <a:pt x="4741" y="25731"/>
                  </a:lnTo>
                  <a:lnTo>
                    <a:pt x="17859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67"/>
            <p:cNvSpPr/>
            <p:nvPr/>
          </p:nvSpPr>
          <p:spPr>
            <a:xfrm>
              <a:off x="6422702" y="2148348"/>
              <a:ext cx="192932" cy="314976"/>
            </a:xfrm>
            <a:custGeom>
              <a:avLst/>
              <a:gdLst/>
              <a:ahLst/>
              <a:cxnLst/>
              <a:rect l="0" t="0" r="0" b="0"/>
              <a:pathLst>
                <a:path w="192932" h="314976">
                  <a:moveTo>
                    <a:pt x="60251" y="21566"/>
                  </a:moveTo>
                  <a:lnTo>
                    <a:pt x="72680" y="9137"/>
                  </a:lnTo>
                  <a:lnTo>
                    <a:pt x="90722" y="575"/>
                  </a:lnTo>
                  <a:lnTo>
                    <a:pt x="103890" y="0"/>
                  </a:lnTo>
                  <a:lnTo>
                    <a:pt x="145821" y="8673"/>
                  </a:lnTo>
                  <a:lnTo>
                    <a:pt x="164759" y="18812"/>
                  </a:lnTo>
                  <a:lnTo>
                    <a:pt x="179790" y="33241"/>
                  </a:lnTo>
                  <a:lnTo>
                    <a:pt x="187794" y="46929"/>
                  </a:lnTo>
                  <a:lnTo>
                    <a:pt x="192931" y="71886"/>
                  </a:lnTo>
                  <a:lnTo>
                    <a:pt x="189081" y="104165"/>
                  </a:lnTo>
                  <a:lnTo>
                    <a:pt x="181670" y="123100"/>
                  </a:lnTo>
                  <a:lnTo>
                    <a:pt x="155028" y="164877"/>
                  </a:lnTo>
                  <a:lnTo>
                    <a:pt x="125673" y="204406"/>
                  </a:lnTo>
                  <a:lnTo>
                    <a:pt x="85271" y="241682"/>
                  </a:lnTo>
                  <a:lnTo>
                    <a:pt x="59093" y="265615"/>
                  </a:lnTo>
                  <a:lnTo>
                    <a:pt x="40693" y="286805"/>
                  </a:lnTo>
                  <a:lnTo>
                    <a:pt x="13395" y="302998"/>
                  </a:lnTo>
                  <a:lnTo>
                    <a:pt x="5361" y="305397"/>
                  </a:lnTo>
                  <a:lnTo>
                    <a:pt x="2821" y="307029"/>
                  </a:lnTo>
                  <a:lnTo>
                    <a:pt x="1128" y="309109"/>
                  </a:lnTo>
                  <a:lnTo>
                    <a:pt x="0" y="311488"/>
                  </a:lnTo>
                  <a:lnTo>
                    <a:pt x="240" y="313074"/>
                  </a:lnTo>
                  <a:lnTo>
                    <a:pt x="1393" y="314131"/>
                  </a:lnTo>
                  <a:lnTo>
                    <a:pt x="3152" y="314836"/>
                  </a:lnTo>
                  <a:lnTo>
                    <a:pt x="29349" y="314975"/>
                  </a:lnTo>
                  <a:lnTo>
                    <a:pt x="65426" y="310026"/>
                  </a:lnTo>
                  <a:lnTo>
                    <a:pt x="122759" y="2983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89"/>
          <p:cNvGrpSpPr/>
          <p:nvPr/>
        </p:nvGrpSpPr>
        <p:grpSpPr>
          <a:xfrm>
            <a:off x="5545941" y="2705695"/>
            <a:ext cx="2222888" cy="479174"/>
            <a:chOff x="5545941" y="2705695"/>
            <a:chExt cx="2222888" cy="479174"/>
          </a:xfrm>
        </p:grpSpPr>
        <p:sp>
          <p:nvSpPr>
            <p:cNvPr id="44" name="SMARTInkShape-268"/>
            <p:cNvSpPr/>
            <p:nvPr/>
          </p:nvSpPr>
          <p:spPr>
            <a:xfrm>
              <a:off x="7372748" y="2707737"/>
              <a:ext cx="396081" cy="346058"/>
            </a:xfrm>
            <a:custGeom>
              <a:avLst/>
              <a:gdLst/>
              <a:ahLst/>
              <a:cxnLst/>
              <a:rect l="0" t="0" r="0" b="0"/>
              <a:pathLst>
                <a:path w="396081" h="346058">
                  <a:moveTo>
                    <a:pt x="253205" y="42607"/>
                  </a:moveTo>
                  <a:lnTo>
                    <a:pt x="260894" y="27230"/>
                  </a:lnTo>
                  <a:lnTo>
                    <a:pt x="257027" y="16002"/>
                  </a:lnTo>
                  <a:lnTo>
                    <a:pt x="249612" y="8293"/>
                  </a:lnTo>
                  <a:lnTo>
                    <a:pt x="240694" y="2551"/>
                  </a:lnTo>
                  <a:lnTo>
                    <a:pt x="233423" y="0"/>
                  </a:lnTo>
                  <a:lnTo>
                    <a:pt x="193147" y="6483"/>
                  </a:lnTo>
                  <a:lnTo>
                    <a:pt x="148591" y="25843"/>
                  </a:lnTo>
                  <a:lnTo>
                    <a:pt x="110832" y="53517"/>
                  </a:lnTo>
                  <a:lnTo>
                    <a:pt x="74711" y="88638"/>
                  </a:lnTo>
                  <a:lnTo>
                    <a:pt x="38913" y="132765"/>
                  </a:lnTo>
                  <a:lnTo>
                    <a:pt x="17401" y="167878"/>
                  </a:lnTo>
                  <a:lnTo>
                    <a:pt x="1244" y="210557"/>
                  </a:lnTo>
                  <a:lnTo>
                    <a:pt x="0" y="229369"/>
                  </a:lnTo>
                  <a:lnTo>
                    <a:pt x="7288" y="265698"/>
                  </a:lnTo>
                  <a:lnTo>
                    <a:pt x="20157" y="287853"/>
                  </a:lnTo>
                  <a:lnTo>
                    <a:pt x="36539" y="306985"/>
                  </a:lnTo>
                  <a:lnTo>
                    <a:pt x="63442" y="320481"/>
                  </a:lnTo>
                  <a:lnTo>
                    <a:pt x="96547" y="330764"/>
                  </a:lnTo>
                  <a:lnTo>
                    <a:pt x="136232" y="340094"/>
                  </a:lnTo>
                  <a:lnTo>
                    <a:pt x="179410" y="344402"/>
                  </a:lnTo>
                  <a:lnTo>
                    <a:pt x="223623" y="345679"/>
                  </a:lnTo>
                  <a:lnTo>
                    <a:pt x="263401" y="346057"/>
                  </a:lnTo>
                  <a:lnTo>
                    <a:pt x="300324" y="341428"/>
                  </a:lnTo>
                  <a:lnTo>
                    <a:pt x="342218" y="337112"/>
                  </a:lnTo>
                  <a:lnTo>
                    <a:pt x="385190" y="329706"/>
                  </a:lnTo>
                  <a:lnTo>
                    <a:pt x="396080" y="3283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69"/>
            <p:cNvSpPr/>
            <p:nvPr/>
          </p:nvSpPr>
          <p:spPr>
            <a:xfrm>
              <a:off x="7054453" y="2750344"/>
              <a:ext cx="32681" cy="348259"/>
            </a:xfrm>
            <a:custGeom>
              <a:avLst/>
              <a:gdLst/>
              <a:ahLst/>
              <a:cxnLst/>
              <a:rect l="0" t="0" r="0" b="0"/>
              <a:pathLst>
                <a:path w="32681" h="348259">
                  <a:moveTo>
                    <a:pt x="17860" y="0"/>
                  </a:moveTo>
                  <a:lnTo>
                    <a:pt x="18852" y="17215"/>
                  </a:lnTo>
                  <a:lnTo>
                    <a:pt x="25548" y="54669"/>
                  </a:lnTo>
                  <a:lnTo>
                    <a:pt x="32680" y="90504"/>
                  </a:lnTo>
                  <a:lnTo>
                    <a:pt x="32473" y="134771"/>
                  </a:lnTo>
                  <a:lnTo>
                    <a:pt x="25828" y="177846"/>
                  </a:lnTo>
                  <a:lnTo>
                    <a:pt x="21400" y="211996"/>
                  </a:lnTo>
                  <a:lnTo>
                    <a:pt x="18909" y="252542"/>
                  </a:lnTo>
                  <a:lnTo>
                    <a:pt x="15421" y="296057"/>
                  </a:lnTo>
                  <a:lnTo>
                    <a:pt x="3648" y="338150"/>
                  </a:lnTo>
                  <a:lnTo>
                    <a:pt x="0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70"/>
            <p:cNvSpPr/>
            <p:nvPr/>
          </p:nvSpPr>
          <p:spPr>
            <a:xfrm>
              <a:off x="6563320" y="3018234"/>
              <a:ext cx="133947" cy="8931"/>
            </a:xfrm>
            <a:custGeom>
              <a:avLst/>
              <a:gdLst/>
              <a:ahLst/>
              <a:cxnLst/>
              <a:rect l="0" t="0" r="0" b="0"/>
              <a:pathLst>
                <a:path w="133947" h="8931">
                  <a:moveTo>
                    <a:pt x="0" y="8930"/>
                  </a:moveTo>
                  <a:lnTo>
                    <a:pt x="36209" y="8930"/>
                  </a:lnTo>
                  <a:lnTo>
                    <a:pt x="75883" y="6284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71"/>
            <p:cNvSpPr/>
            <p:nvPr/>
          </p:nvSpPr>
          <p:spPr>
            <a:xfrm>
              <a:off x="6554391" y="2946797"/>
              <a:ext cx="151805" cy="8931"/>
            </a:xfrm>
            <a:custGeom>
              <a:avLst/>
              <a:gdLst/>
              <a:ahLst/>
              <a:cxnLst/>
              <a:rect l="0" t="0" r="0" b="0"/>
              <a:pathLst>
                <a:path w="151805" h="8931">
                  <a:moveTo>
                    <a:pt x="0" y="0"/>
                  </a:moveTo>
                  <a:lnTo>
                    <a:pt x="43251" y="0"/>
                  </a:lnTo>
                  <a:lnTo>
                    <a:pt x="82405" y="0"/>
                  </a:lnTo>
                  <a:lnTo>
                    <a:pt x="151804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72"/>
            <p:cNvSpPr/>
            <p:nvPr/>
          </p:nvSpPr>
          <p:spPr>
            <a:xfrm>
              <a:off x="6983016" y="2705695"/>
              <a:ext cx="288932" cy="205384"/>
            </a:xfrm>
            <a:custGeom>
              <a:avLst/>
              <a:gdLst/>
              <a:ahLst/>
              <a:cxnLst/>
              <a:rect l="0" t="0" r="0" b="0"/>
              <a:pathLst>
                <a:path w="288932" h="205384">
                  <a:moveTo>
                    <a:pt x="0" y="0"/>
                  </a:moveTo>
                  <a:lnTo>
                    <a:pt x="38855" y="2646"/>
                  </a:lnTo>
                  <a:lnTo>
                    <a:pt x="75012" y="9714"/>
                  </a:lnTo>
                  <a:lnTo>
                    <a:pt x="114499" y="18092"/>
                  </a:lnTo>
                  <a:lnTo>
                    <a:pt x="153979" y="26858"/>
                  </a:lnTo>
                  <a:lnTo>
                    <a:pt x="191806" y="38385"/>
                  </a:lnTo>
                  <a:lnTo>
                    <a:pt x="235994" y="60058"/>
                  </a:lnTo>
                  <a:lnTo>
                    <a:pt x="278972" y="89585"/>
                  </a:lnTo>
                  <a:lnTo>
                    <a:pt x="287698" y="102985"/>
                  </a:lnTo>
                  <a:lnTo>
                    <a:pt x="288931" y="118201"/>
                  </a:lnTo>
                  <a:lnTo>
                    <a:pt x="287870" y="126426"/>
                  </a:lnTo>
                  <a:lnTo>
                    <a:pt x="282203" y="133893"/>
                  </a:lnTo>
                  <a:lnTo>
                    <a:pt x="251516" y="152892"/>
                  </a:lnTo>
                  <a:lnTo>
                    <a:pt x="207733" y="168703"/>
                  </a:lnTo>
                  <a:lnTo>
                    <a:pt x="165388" y="181381"/>
                  </a:lnTo>
                  <a:lnTo>
                    <a:pt x="130584" y="185704"/>
                  </a:lnTo>
                  <a:lnTo>
                    <a:pt x="89404" y="194293"/>
                  </a:lnTo>
                  <a:lnTo>
                    <a:pt x="44648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73"/>
            <p:cNvSpPr/>
            <p:nvPr/>
          </p:nvSpPr>
          <p:spPr>
            <a:xfrm>
              <a:off x="6063258" y="2786063"/>
              <a:ext cx="312540" cy="374533"/>
            </a:xfrm>
            <a:custGeom>
              <a:avLst/>
              <a:gdLst/>
              <a:ahLst/>
              <a:cxnLst/>
              <a:rect l="0" t="0" r="0" b="0"/>
              <a:pathLst>
                <a:path w="312540" h="374533">
                  <a:moveTo>
                    <a:pt x="312539" y="0"/>
                  </a:moveTo>
                  <a:lnTo>
                    <a:pt x="307798" y="4740"/>
                  </a:lnTo>
                  <a:lnTo>
                    <a:pt x="270598" y="8377"/>
                  </a:lnTo>
                  <a:lnTo>
                    <a:pt x="248188" y="11412"/>
                  </a:lnTo>
                  <a:lnTo>
                    <a:pt x="205140" y="17010"/>
                  </a:lnTo>
                  <a:lnTo>
                    <a:pt x="164324" y="20337"/>
                  </a:lnTo>
                  <a:lnTo>
                    <a:pt x="126079" y="27523"/>
                  </a:lnTo>
                  <a:lnTo>
                    <a:pt x="87081" y="38840"/>
                  </a:lnTo>
                  <a:lnTo>
                    <a:pt x="66592" y="47668"/>
                  </a:lnTo>
                  <a:lnTo>
                    <a:pt x="47953" y="66048"/>
                  </a:lnTo>
                  <a:lnTo>
                    <a:pt x="34603" y="85605"/>
                  </a:lnTo>
                  <a:lnTo>
                    <a:pt x="20750" y="127481"/>
                  </a:lnTo>
                  <a:lnTo>
                    <a:pt x="15467" y="169794"/>
                  </a:lnTo>
                  <a:lnTo>
                    <a:pt x="10221" y="176855"/>
                  </a:lnTo>
                  <a:lnTo>
                    <a:pt x="10783" y="177435"/>
                  </a:lnTo>
                  <a:lnTo>
                    <a:pt x="16731" y="178441"/>
                  </a:lnTo>
                  <a:lnTo>
                    <a:pt x="38031" y="166289"/>
                  </a:lnTo>
                  <a:lnTo>
                    <a:pt x="62376" y="161831"/>
                  </a:lnTo>
                  <a:lnTo>
                    <a:pt x="100516" y="160951"/>
                  </a:lnTo>
                  <a:lnTo>
                    <a:pt x="141563" y="167906"/>
                  </a:lnTo>
                  <a:lnTo>
                    <a:pt x="178334" y="178834"/>
                  </a:lnTo>
                  <a:lnTo>
                    <a:pt x="195345" y="185646"/>
                  </a:lnTo>
                  <a:lnTo>
                    <a:pt x="233398" y="216612"/>
                  </a:lnTo>
                  <a:lnTo>
                    <a:pt x="268688" y="255663"/>
                  </a:lnTo>
                  <a:lnTo>
                    <a:pt x="281351" y="285870"/>
                  </a:lnTo>
                  <a:lnTo>
                    <a:pt x="285170" y="318116"/>
                  </a:lnTo>
                  <a:lnTo>
                    <a:pt x="277554" y="332877"/>
                  </a:lnTo>
                  <a:lnTo>
                    <a:pt x="271357" y="340980"/>
                  </a:lnTo>
                  <a:lnTo>
                    <a:pt x="238931" y="361866"/>
                  </a:lnTo>
                  <a:lnTo>
                    <a:pt x="209379" y="369189"/>
                  </a:lnTo>
                  <a:lnTo>
                    <a:pt x="167210" y="373311"/>
                  </a:lnTo>
                  <a:lnTo>
                    <a:pt x="133218" y="374532"/>
                  </a:lnTo>
                  <a:lnTo>
                    <a:pt x="90917" y="370204"/>
                  </a:lnTo>
                  <a:lnTo>
                    <a:pt x="47507" y="359587"/>
                  </a:lnTo>
                  <a:lnTo>
                    <a:pt x="0" y="348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74"/>
            <p:cNvSpPr/>
            <p:nvPr/>
          </p:nvSpPr>
          <p:spPr>
            <a:xfrm>
              <a:off x="5947172" y="3036094"/>
              <a:ext cx="17860" cy="80368"/>
            </a:xfrm>
            <a:custGeom>
              <a:avLst/>
              <a:gdLst/>
              <a:ahLst/>
              <a:cxnLst/>
              <a:rect l="0" t="0" r="0" b="0"/>
              <a:pathLst>
                <a:path w="17860" h="80368">
                  <a:moveTo>
                    <a:pt x="17859" y="0"/>
                  </a:moveTo>
                  <a:lnTo>
                    <a:pt x="17859" y="43251"/>
                  </a:lnTo>
                  <a:lnTo>
                    <a:pt x="17859" y="63444"/>
                  </a:lnTo>
                  <a:lnTo>
                    <a:pt x="16867" y="66109"/>
                  </a:lnTo>
                  <a:lnTo>
                    <a:pt x="15214" y="67885"/>
                  </a:lnTo>
                  <a:lnTo>
                    <a:pt x="13119" y="69069"/>
                  </a:lnTo>
                  <a:lnTo>
                    <a:pt x="11722" y="70851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75"/>
            <p:cNvSpPr/>
            <p:nvPr/>
          </p:nvSpPr>
          <p:spPr>
            <a:xfrm>
              <a:off x="5545941" y="2794992"/>
              <a:ext cx="265920" cy="389877"/>
            </a:xfrm>
            <a:custGeom>
              <a:avLst/>
              <a:gdLst/>
              <a:ahLst/>
              <a:cxnLst/>
              <a:rect l="0" t="0" r="0" b="0"/>
              <a:pathLst>
                <a:path w="265920" h="389877">
                  <a:moveTo>
                    <a:pt x="258356" y="0"/>
                  </a:moveTo>
                  <a:lnTo>
                    <a:pt x="248875" y="0"/>
                  </a:lnTo>
                  <a:lnTo>
                    <a:pt x="213635" y="14258"/>
                  </a:lnTo>
                  <a:lnTo>
                    <a:pt x="171102" y="38830"/>
                  </a:lnTo>
                  <a:lnTo>
                    <a:pt x="133744" y="72052"/>
                  </a:lnTo>
                  <a:lnTo>
                    <a:pt x="97701" y="113415"/>
                  </a:lnTo>
                  <a:lnTo>
                    <a:pt x="64564" y="153923"/>
                  </a:lnTo>
                  <a:lnTo>
                    <a:pt x="42187" y="188151"/>
                  </a:lnTo>
                  <a:lnTo>
                    <a:pt x="21996" y="223428"/>
                  </a:lnTo>
                  <a:lnTo>
                    <a:pt x="6284" y="266164"/>
                  </a:lnTo>
                  <a:lnTo>
                    <a:pt x="756" y="305253"/>
                  </a:lnTo>
                  <a:lnTo>
                    <a:pt x="0" y="330798"/>
                  </a:lnTo>
                  <a:lnTo>
                    <a:pt x="7601" y="353397"/>
                  </a:lnTo>
                  <a:lnTo>
                    <a:pt x="27254" y="382676"/>
                  </a:lnTo>
                  <a:lnTo>
                    <a:pt x="36912" y="388360"/>
                  </a:lnTo>
                  <a:lnTo>
                    <a:pt x="42266" y="389876"/>
                  </a:lnTo>
                  <a:lnTo>
                    <a:pt x="64022" y="387268"/>
                  </a:lnTo>
                  <a:lnTo>
                    <a:pt x="100024" y="375513"/>
                  </a:lnTo>
                  <a:lnTo>
                    <a:pt x="136809" y="355672"/>
                  </a:lnTo>
                  <a:lnTo>
                    <a:pt x="174264" y="330687"/>
                  </a:lnTo>
                  <a:lnTo>
                    <a:pt x="212409" y="293542"/>
                  </a:lnTo>
                  <a:lnTo>
                    <a:pt x="238328" y="249881"/>
                  </a:lnTo>
                  <a:lnTo>
                    <a:pt x="257678" y="208009"/>
                  </a:lnTo>
                  <a:lnTo>
                    <a:pt x="260881" y="201181"/>
                  </a:lnTo>
                  <a:lnTo>
                    <a:pt x="265388" y="163127"/>
                  </a:lnTo>
                  <a:lnTo>
                    <a:pt x="265919" y="119315"/>
                  </a:lnTo>
                  <a:lnTo>
                    <a:pt x="262378" y="103961"/>
                  </a:lnTo>
                  <a:lnTo>
                    <a:pt x="250067" y="84161"/>
                  </a:lnTo>
                  <a:lnTo>
                    <a:pt x="228129" y="60685"/>
                  </a:lnTo>
                  <a:lnTo>
                    <a:pt x="202041" y="45464"/>
                  </a:lnTo>
                  <a:lnTo>
                    <a:pt x="168518" y="32903"/>
                  </a:lnTo>
                  <a:lnTo>
                    <a:pt x="137369" y="33342"/>
                  </a:lnTo>
                  <a:lnTo>
                    <a:pt x="98418" y="41386"/>
                  </a:lnTo>
                  <a:lnTo>
                    <a:pt x="61903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90"/>
          <p:cNvGrpSpPr/>
          <p:nvPr/>
        </p:nvGrpSpPr>
        <p:grpSpPr>
          <a:xfrm>
            <a:off x="5616773" y="3902273"/>
            <a:ext cx="1482330" cy="598291"/>
            <a:chOff x="5616773" y="3902273"/>
            <a:chExt cx="1482330" cy="598291"/>
          </a:xfrm>
        </p:grpSpPr>
        <p:sp>
          <p:nvSpPr>
            <p:cNvPr id="53" name="SMARTInkShape-276"/>
            <p:cNvSpPr/>
            <p:nvPr/>
          </p:nvSpPr>
          <p:spPr>
            <a:xfrm>
              <a:off x="6750844" y="4277320"/>
              <a:ext cx="53579" cy="196454"/>
            </a:xfrm>
            <a:custGeom>
              <a:avLst/>
              <a:gdLst/>
              <a:ahLst/>
              <a:cxnLst/>
              <a:rect l="0" t="0" r="0" b="0"/>
              <a:pathLst>
                <a:path w="53579" h="196454">
                  <a:moveTo>
                    <a:pt x="53578" y="0"/>
                  </a:moveTo>
                  <a:lnTo>
                    <a:pt x="41149" y="37287"/>
                  </a:lnTo>
                  <a:lnTo>
                    <a:pt x="24518" y="76892"/>
                  </a:lnTo>
                  <a:lnTo>
                    <a:pt x="11315" y="119488"/>
                  </a:lnTo>
                  <a:lnTo>
                    <a:pt x="1686" y="156442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77"/>
            <p:cNvSpPr/>
            <p:nvPr/>
          </p:nvSpPr>
          <p:spPr>
            <a:xfrm>
              <a:off x="6616898" y="4464844"/>
              <a:ext cx="482205" cy="35720"/>
            </a:xfrm>
            <a:custGeom>
              <a:avLst/>
              <a:gdLst/>
              <a:ahLst/>
              <a:cxnLst/>
              <a:rect l="0" t="0" r="0" b="0"/>
              <a:pathLst>
                <a:path w="482205" h="35720">
                  <a:moveTo>
                    <a:pt x="0" y="0"/>
                  </a:moveTo>
                  <a:lnTo>
                    <a:pt x="32485" y="6137"/>
                  </a:lnTo>
                  <a:lnTo>
                    <a:pt x="68678" y="7688"/>
                  </a:lnTo>
                  <a:lnTo>
                    <a:pt x="103284" y="8378"/>
                  </a:lnTo>
                  <a:lnTo>
                    <a:pt x="135201" y="8684"/>
                  </a:lnTo>
                  <a:lnTo>
                    <a:pt x="165923" y="8821"/>
                  </a:lnTo>
                  <a:lnTo>
                    <a:pt x="196113" y="11527"/>
                  </a:lnTo>
                  <a:lnTo>
                    <a:pt x="227060" y="16037"/>
                  </a:lnTo>
                  <a:lnTo>
                    <a:pt x="260657" y="21348"/>
                  </a:lnTo>
                  <a:lnTo>
                    <a:pt x="292789" y="24371"/>
                  </a:lnTo>
                  <a:lnTo>
                    <a:pt x="323605" y="26706"/>
                  </a:lnTo>
                  <a:lnTo>
                    <a:pt x="367853" y="32607"/>
                  </a:lnTo>
                  <a:lnTo>
                    <a:pt x="407532" y="34797"/>
                  </a:lnTo>
                  <a:lnTo>
                    <a:pt x="447291" y="35446"/>
                  </a:lnTo>
                  <a:lnTo>
                    <a:pt x="482204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78"/>
            <p:cNvSpPr/>
            <p:nvPr/>
          </p:nvSpPr>
          <p:spPr>
            <a:xfrm>
              <a:off x="6786563" y="3991570"/>
              <a:ext cx="53579" cy="339329"/>
            </a:xfrm>
            <a:custGeom>
              <a:avLst/>
              <a:gdLst/>
              <a:ahLst/>
              <a:cxnLst/>
              <a:rect l="0" t="0" r="0" b="0"/>
              <a:pathLst>
                <a:path w="53579" h="339329">
                  <a:moveTo>
                    <a:pt x="53578" y="0"/>
                  </a:moveTo>
                  <a:lnTo>
                    <a:pt x="41149" y="34339"/>
                  </a:lnTo>
                  <a:lnTo>
                    <a:pt x="37327" y="71580"/>
                  </a:lnTo>
                  <a:lnTo>
                    <a:pt x="36036" y="114351"/>
                  </a:lnTo>
                  <a:lnTo>
                    <a:pt x="35781" y="154108"/>
                  </a:lnTo>
                  <a:lnTo>
                    <a:pt x="33091" y="188206"/>
                  </a:lnTo>
                  <a:lnTo>
                    <a:pt x="28656" y="223444"/>
                  </a:lnTo>
                  <a:lnTo>
                    <a:pt x="24696" y="259021"/>
                  </a:lnTo>
                  <a:lnTo>
                    <a:pt x="14469" y="301857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79"/>
            <p:cNvSpPr/>
            <p:nvPr/>
          </p:nvSpPr>
          <p:spPr>
            <a:xfrm>
              <a:off x="6643688" y="3968971"/>
              <a:ext cx="401836" cy="49389"/>
            </a:xfrm>
            <a:custGeom>
              <a:avLst/>
              <a:gdLst/>
              <a:ahLst/>
              <a:cxnLst/>
              <a:rect l="0" t="0" r="0" b="0"/>
              <a:pathLst>
                <a:path w="401836" h="49389">
                  <a:moveTo>
                    <a:pt x="0" y="4740"/>
                  </a:moveTo>
                  <a:lnTo>
                    <a:pt x="4740" y="0"/>
                  </a:lnTo>
                  <a:lnTo>
                    <a:pt x="15005" y="318"/>
                  </a:lnTo>
                  <a:lnTo>
                    <a:pt x="55370" y="4158"/>
                  </a:lnTo>
                  <a:lnTo>
                    <a:pt x="88725" y="5560"/>
                  </a:lnTo>
                  <a:lnTo>
                    <a:pt x="129586" y="11818"/>
                  </a:lnTo>
                  <a:lnTo>
                    <a:pt x="173113" y="18964"/>
                  </a:lnTo>
                  <a:lnTo>
                    <a:pt x="217429" y="22514"/>
                  </a:lnTo>
                  <a:lnTo>
                    <a:pt x="261978" y="29409"/>
                  </a:lnTo>
                  <a:lnTo>
                    <a:pt x="306598" y="36744"/>
                  </a:lnTo>
                  <a:lnTo>
                    <a:pt x="349253" y="40350"/>
                  </a:lnTo>
                  <a:lnTo>
                    <a:pt x="401835" y="493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80"/>
            <p:cNvSpPr/>
            <p:nvPr/>
          </p:nvSpPr>
          <p:spPr>
            <a:xfrm>
              <a:off x="6170414" y="4232672"/>
              <a:ext cx="205384" cy="8931"/>
            </a:xfrm>
            <a:custGeom>
              <a:avLst/>
              <a:gdLst/>
              <a:ahLst/>
              <a:cxnLst/>
              <a:rect l="0" t="0" r="0" b="0"/>
              <a:pathLst>
                <a:path w="205384" h="8931">
                  <a:moveTo>
                    <a:pt x="0" y="0"/>
                  </a:moveTo>
                  <a:lnTo>
                    <a:pt x="39079" y="0"/>
                  </a:lnTo>
                  <a:lnTo>
                    <a:pt x="80259" y="992"/>
                  </a:lnTo>
                  <a:lnTo>
                    <a:pt x="113959" y="6137"/>
                  </a:lnTo>
                  <a:lnTo>
                    <a:pt x="150072" y="8102"/>
                  </a:lnTo>
                  <a:lnTo>
                    <a:pt x="205383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81"/>
            <p:cNvSpPr/>
            <p:nvPr/>
          </p:nvSpPr>
          <p:spPr>
            <a:xfrm>
              <a:off x="5929313" y="3911203"/>
              <a:ext cx="142876" cy="553642"/>
            </a:xfrm>
            <a:custGeom>
              <a:avLst/>
              <a:gdLst/>
              <a:ahLst/>
              <a:cxnLst/>
              <a:rect l="0" t="0" r="0" b="0"/>
              <a:pathLst>
                <a:path w="142876" h="553642">
                  <a:moveTo>
                    <a:pt x="142875" y="0"/>
                  </a:moveTo>
                  <a:lnTo>
                    <a:pt x="138134" y="31391"/>
                  </a:lnTo>
                  <a:lnTo>
                    <a:pt x="127644" y="71575"/>
                  </a:lnTo>
                  <a:lnTo>
                    <a:pt x="118959" y="106094"/>
                  </a:lnTo>
                  <a:lnTo>
                    <a:pt x="111094" y="147301"/>
                  </a:lnTo>
                  <a:lnTo>
                    <a:pt x="106338" y="190930"/>
                  </a:lnTo>
                  <a:lnTo>
                    <a:pt x="94236" y="235276"/>
                  </a:lnTo>
                  <a:lnTo>
                    <a:pt x="83925" y="278842"/>
                  </a:lnTo>
                  <a:lnTo>
                    <a:pt x="73594" y="318320"/>
                  </a:lnTo>
                  <a:lnTo>
                    <a:pt x="59398" y="360003"/>
                  </a:lnTo>
                  <a:lnTo>
                    <a:pt x="47475" y="397930"/>
                  </a:lnTo>
                  <a:lnTo>
                    <a:pt x="32808" y="433310"/>
                  </a:lnTo>
                  <a:lnTo>
                    <a:pt x="18460" y="472436"/>
                  </a:lnTo>
                  <a:lnTo>
                    <a:pt x="9192" y="511675"/>
                  </a:lnTo>
                  <a:lnTo>
                    <a:pt x="0" y="5536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82"/>
            <p:cNvSpPr/>
            <p:nvPr/>
          </p:nvSpPr>
          <p:spPr>
            <a:xfrm>
              <a:off x="5634633" y="4170164"/>
              <a:ext cx="401837" cy="62509"/>
            </a:xfrm>
            <a:custGeom>
              <a:avLst/>
              <a:gdLst/>
              <a:ahLst/>
              <a:cxnLst/>
              <a:rect l="0" t="0" r="0" b="0"/>
              <a:pathLst>
                <a:path w="401837" h="62509">
                  <a:moveTo>
                    <a:pt x="0" y="62508"/>
                  </a:moveTo>
                  <a:lnTo>
                    <a:pt x="34338" y="50079"/>
                  </a:lnTo>
                  <a:lnTo>
                    <a:pt x="78294" y="39584"/>
                  </a:lnTo>
                  <a:lnTo>
                    <a:pt x="114369" y="36864"/>
                  </a:lnTo>
                  <a:lnTo>
                    <a:pt x="156036" y="36058"/>
                  </a:lnTo>
                  <a:lnTo>
                    <a:pt x="199802" y="35820"/>
                  </a:lnTo>
                  <a:lnTo>
                    <a:pt x="243196" y="34756"/>
                  </a:lnTo>
                  <a:lnTo>
                    <a:pt x="281630" y="28599"/>
                  </a:lnTo>
                  <a:lnTo>
                    <a:pt x="318153" y="20490"/>
                  </a:lnTo>
                  <a:lnTo>
                    <a:pt x="353119" y="11804"/>
                  </a:lnTo>
                  <a:lnTo>
                    <a:pt x="40183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83"/>
            <p:cNvSpPr/>
            <p:nvPr/>
          </p:nvSpPr>
          <p:spPr>
            <a:xfrm>
              <a:off x="5616773" y="3902273"/>
              <a:ext cx="142876" cy="598291"/>
            </a:xfrm>
            <a:custGeom>
              <a:avLst/>
              <a:gdLst/>
              <a:ahLst/>
              <a:cxnLst/>
              <a:rect l="0" t="0" r="0" b="0"/>
              <a:pathLst>
                <a:path w="142876" h="598291">
                  <a:moveTo>
                    <a:pt x="142875" y="0"/>
                  </a:moveTo>
                  <a:lnTo>
                    <a:pt x="135807" y="31787"/>
                  </a:lnTo>
                  <a:lnTo>
                    <a:pt x="131852" y="66635"/>
                  </a:lnTo>
                  <a:lnTo>
                    <a:pt x="124395" y="111025"/>
                  </a:lnTo>
                  <a:lnTo>
                    <a:pt x="117795" y="145587"/>
                  </a:lnTo>
                  <a:lnTo>
                    <a:pt x="108247" y="184099"/>
                  </a:lnTo>
                  <a:lnTo>
                    <a:pt x="97389" y="221720"/>
                  </a:lnTo>
                  <a:lnTo>
                    <a:pt x="86940" y="258285"/>
                  </a:lnTo>
                  <a:lnTo>
                    <a:pt x="78989" y="294379"/>
                  </a:lnTo>
                  <a:lnTo>
                    <a:pt x="69502" y="330265"/>
                  </a:lnTo>
                  <a:lnTo>
                    <a:pt x="59663" y="364074"/>
                  </a:lnTo>
                  <a:lnTo>
                    <a:pt x="48546" y="406412"/>
                  </a:lnTo>
                  <a:lnTo>
                    <a:pt x="37976" y="448943"/>
                  </a:lnTo>
                  <a:lnTo>
                    <a:pt x="24702" y="487121"/>
                  </a:lnTo>
                  <a:lnTo>
                    <a:pt x="18895" y="522576"/>
                  </a:lnTo>
                  <a:lnTo>
                    <a:pt x="5699" y="566197"/>
                  </a:lnTo>
                  <a:lnTo>
                    <a:pt x="0" y="598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91"/>
          <p:cNvGrpSpPr/>
          <p:nvPr/>
        </p:nvGrpSpPr>
        <p:grpSpPr>
          <a:xfrm>
            <a:off x="6646216" y="3394490"/>
            <a:ext cx="521978" cy="320211"/>
            <a:chOff x="6646216" y="3394490"/>
            <a:chExt cx="521978" cy="320211"/>
          </a:xfrm>
        </p:grpSpPr>
        <p:sp>
          <p:nvSpPr>
            <p:cNvPr id="62" name="SMARTInkShape-284"/>
            <p:cNvSpPr/>
            <p:nvPr/>
          </p:nvSpPr>
          <p:spPr>
            <a:xfrm>
              <a:off x="6646216" y="3394490"/>
              <a:ext cx="521978" cy="320211"/>
            </a:xfrm>
            <a:custGeom>
              <a:avLst/>
              <a:gdLst/>
              <a:ahLst/>
              <a:cxnLst/>
              <a:rect l="0" t="0" r="0" b="0"/>
              <a:pathLst>
                <a:path w="521978" h="320211">
                  <a:moveTo>
                    <a:pt x="51050" y="105948"/>
                  </a:moveTo>
                  <a:lnTo>
                    <a:pt x="36829" y="110688"/>
                  </a:lnTo>
                  <a:lnTo>
                    <a:pt x="24555" y="120953"/>
                  </a:lnTo>
                  <a:lnTo>
                    <a:pt x="9134" y="143467"/>
                  </a:lnTo>
                  <a:lnTo>
                    <a:pt x="927" y="166343"/>
                  </a:lnTo>
                  <a:lnTo>
                    <a:pt x="0" y="182399"/>
                  </a:lnTo>
                  <a:lnTo>
                    <a:pt x="6048" y="216353"/>
                  </a:lnTo>
                  <a:lnTo>
                    <a:pt x="19966" y="240304"/>
                  </a:lnTo>
                  <a:lnTo>
                    <a:pt x="45093" y="266175"/>
                  </a:lnTo>
                  <a:lnTo>
                    <a:pt x="83166" y="290394"/>
                  </a:lnTo>
                  <a:lnTo>
                    <a:pt x="117230" y="303583"/>
                  </a:lnTo>
                  <a:lnTo>
                    <a:pt x="152459" y="313776"/>
                  </a:lnTo>
                  <a:lnTo>
                    <a:pt x="192773" y="318338"/>
                  </a:lnTo>
                  <a:lnTo>
                    <a:pt x="236138" y="319691"/>
                  </a:lnTo>
                  <a:lnTo>
                    <a:pt x="275665" y="320091"/>
                  </a:lnTo>
                  <a:lnTo>
                    <a:pt x="317253" y="320210"/>
                  </a:lnTo>
                  <a:lnTo>
                    <a:pt x="356253" y="315505"/>
                  </a:lnTo>
                  <a:lnTo>
                    <a:pt x="392945" y="307827"/>
                  </a:lnTo>
                  <a:lnTo>
                    <a:pt x="428951" y="294527"/>
                  </a:lnTo>
                  <a:lnTo>
                    <a:pt x="468553" y="272256"/>
                  </a:lnTo>
                  <a:lnTo>
                    <a:pt x="502807" y="242819"/>
                  </a:lnTo>
                  <a:lnTo>
                    <a:pt x="516404" y="220255"/>
                  </a:lnTo>
                  <a:lnTo>
                    <a:pt x="521977" y="199458"/>
                  </a:lnTo>
                  <a:lnTo>
                    <a:pt x="518888" y="161766"/>
                  </a:lnTo>
                  <a:lnTo>
                    <a:pt x="511655" y="140347"/>
                  </a:lnTo>
                  <a:lnTo>
                    <a:pt x="484143" y="96844"/>
                  </a:lnTo>
                  <a:lnTo>
                    <a:pt x="459501" y="71169"/>
                  </a:lnTo>
                  <a:lnTo>
                    <a:pt x="426514" y="50554"/>
                  </a:lnTo>
                  <a:lnTo>
                    <a:pt x="386753" y="32869"/>
                  </a:lnTo>
                  <a:lnTo>
                    <a:pt x="348404" y="20905"/>
                  </a:lnTo>
                  <a:lnTo>
                    <a:pt x="307055" y="11076"/>
                  </a:lnTo>
                  <a:lnTo>
                    <a:pt x="268235" y="2872"/>
                  </a:lnTo>
                  <a:lnTo>
                    <a:pt x="226747" y="0"/>
                  </a:lnTo>
                  <a:lnTo>
                    <a:pt x="189869" y="142"/>
                  </a:lnTo>
                  <a:lnTo>
                    <a:pt x="131417" y="77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85"/>
            <p:cNvSpPr/>
            <p:nvPr/>
          </p:nvSpPr>
          <p:spPr>
            <a:xfrm>
              <a:off x="6759773" y="3545086"/>
              <a:ext cx="285751" cy="26790"/>
            </a:xfrm>
            <a:custGeom>
              <a:avLst/>
              <a:gdLst/>
              <a:ahLst/>
              <a:cxnLst/>
              <a:rect l="0" t="0" r="0" b="0"/>
              <a:pathLst>
                <a:path w="285751" h="26790">
                  <a:moveTo>
                    <a:pt x="0" y="0"/>
                  </a:moveTo>
                  <a:lnTo>
                    <a:pt x="39079" y="4740"/>
                  </a:lnTo>
                  <a:lnTo>
                    <a:pt x="81252" y="9094"/>
                  </a:lnTo>
                  <a:lnTo>
                    <a:pt x="120097" y="14822"/>
                  </a:lnTo>
                  <a:lnTo>
                    <a:pt x="158175" y="16959"/>
                  </a:lnTo>
                  <a:lnTo>
                    <a:pt x="198451" y="18585"/>
                  </a:lnTo>
                  <a:lnTo>
                    <a:pt x="232103" y="23917"/>
                  </a:lnTo>
                  <a:lnTo>
                    <a:pt x="28575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92"/>
          <p:cNvGrpSpPr/>
          <p:nvPr/>
        </p:nvGrpSpPr>
        <p:grpSpPr>
          <a:xfrm>
            <a:off x="5666749" y="3393281"/>
            <a:ext cx="417133" cy="298609"/>
            <a:chOff x="5666749" y="3393281"/>
            <a:chExt cx="417133" cy="298609"/>
          </a:xfrm>
        </p:grpSpPr>
        <p:sp>
          <p:nvSpPr>
            <p:cNvPr id="65" name="SMARTInkShape-286"/>
            <p:cNvSpPr/>
            <p:nvPr/>
          </p:nvSpPr>
          <p:spPr>
            <a:xfrm>
              <a:off x="5666749" y="3393281"/>
              <a:ext cx="417133" cy="298609"/>
            </a:xfrm>
            <a:custGeom>
              <a:avLst/>
              <a:gdLst/>
              <a:ahLst/>
              <a:cxnLst/>
              <a:rect l="0" t="0" r="0" b="0"/>
              <a:pathLst>
                <a:path w="417133" h="298609">
                  <a:moveTo>
                    <a:pt x="155407" y="0"/>
                  </a:moveTo>
                  <a:lnTo>
                    <a:pt x="150667" y="0"/>
                  </a:lnTo>
                  <a:lnTo>
                    <a:pt x="112652" y="13266"/>
                  </a:lnTo>
                  <a:lnTo>
                    <a:pt x="71188" y="29116"/>
                  </a:lnTo>
                  <a:lnTo>
                    <a:pt x="56461" y="40722"/>
                  </a:lnTo>
                  <a:lnTo>
                    <a:pt x="19675" y="83599"/>
                  </a:lnTo>
                  <a:lnTo>
                    <a:pt x="4426" y="119370"/>
                  </a:lnTo>
                  <a:lnTo>
                    <a:pt x="0" y="142350"/>
                  </a:lnTo>
                  <a:lnTo>
                    <a:pt x="3086" y="181195"/>
                  </a:lnTo>
                  <a:lnTo>
                    <a:pt x="7673" y="202570"/>
                  </a:lnTo>
                  <a:lnTo>
                    <a:pt x="25314" y="231339"/>
                  </a:lnTo>
                  <a:lnTo>
                    <a:pt x="51805" y="259605"/>
                  </a:lnTo>
                  <a:lnTo>
                    <a:pt x="87317" y="275772"/>
                  </a:lnTo>
                  <a:lnTo>
                    <a:pt x="120680" y="285439"/>
                  </a:lnTo>
                  <a:lnTo>
                    <a:pt x="158347" y="294588"/>
                  </a:lnTo>
                  <a:lnTo>
                    <a:pt x="185488" y="298608"/>
                  </a:lnTo>
                  <a:lnTo>
                    <a:pt x="224072" y="296285"/>
                  </a:lnTo>
                  <a:lnTo>
                    <a:pt x="265490" y="293171"/>
                  </a:lnTo>
                  <a:lnTo>
                    <a:pt x="303339" y="281555"/>
                  </a:lnTo>
                  <a:lnTo>
                    <a:pt x="338696" y="270396"/>
                  </a:lnTo>
                  <a:lnTo>
                    <a:pt x="375167" y="249351"/>
                  </a:lnTo>
                  <a:lnTo>
                    <a:pt x="401774" y="226085"/>
                  </a:lnTo>
                  <a:lnTo>
                    <a:pt x="415377" y="194098"/>
                  </a:lnTo>
                  <a:lnTo>
                    <a:pt x="417132" y="172586"/>
                  </a:lnTo>
                  <a:lnTo>
                    <a:pt x="413612" y="153104"/>
                  </a:lnTo>
                  <a:lnTo>
                    <a:pt x="399482" y="125401"/>
                  </a:lnTo>
                  <a:lnTo>
                    <a:pt x="375892" y="99333"/>
                  </a:lnTo>
                  <a:lnTo>
                    <a:pt x="332869" y="72244"/>
                  </a:lnTo>
                  <a:lnTo>
                    <a:pt x="295301" y="53817"/>
                  </a:lnTo>
                  <a:lnTo>
                    <a:pt x="252751" y="38436"/>
                  </a:lnTo>
                  <a:lnTo>
                    <a:pt x="155407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87"/>
            <p:cNvSpPr/>
            <p:nvPr/>
          </p:nvSpPr>
          <p:spPr>
            <a:xfrm>
              <a:off x="5723930" y="3509367"/>
              <a:ext cx="232173" cy="17861"/>
            </a:xfrm>
            <a:custGeom>
              <a:avLst/>
              <a:gdLst/>
              <a:ahLst/>
              <a:cxnLst/>
              <a:rect l="0" t="0" r="0" b="0"/>
              <a:pathLst>
                <a:path w="232173" h="17861">
                  <a:moveTo>
                    <a:pt x="0" y="0"/>
                  </a:moveTo>
                  <a:lnTo>
                    <a:pt x="0" y="4741"/>
                  </a:lnTo>
                  <a:lnTo>
                    <a:pt x="1984" y="6137"/>
                  </a:lnTo>
                  <a:lnTo>
                    <a:pt x="19427" y="8378"/>
                  </a:lnTo>
                  <a:lnTo>
                    <a:pt x="49412" y="11412"/>
                  </a:lnTo>
                  <a:lnTo>
                    <a:pt x="91700" y="15949"/>
                  </a:lnTo>
                  <a:lnTo>
                    <a:pt x="125728" y="17293"/>
                  </a:lnTo>
                  <a:lnTo>
                    <a:pt x="232172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88"/>
            <p:cNvSpPr/>
            <p:nvPr/>
          </p:nvSpPr>
          <p:spPr>
            <a:xfrm>
              <a:off x="5840016" y="3455789"/>
              <a:ext cx="1" cy="160735"/>
            </a:xfrm>
            <a:custGeom>
              <a:avLst/>
              <a:gdLst/>
              <a:ahLst/>
              <a:cxnLst/>
              <a:rect l="0" t="0" r="0" b="0"/>
              <a:pathLst>
                <a:path w="1" h="160735">
                  <a:moveTo>
                    <a:pt x="0" y="0"/>
                  </a:moveTo>
                  <a:lnTo>
                    <a:pt x="0" y="41541"/>
                  </a:lnTo>
                  <a:lnTo>
                    <a:pt x="0" y="83685"/>
                  </a:lnTo>
                  <a:lnTo>
                    <a:pt x="0" y="126222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SMARTInkShape-289"/>
          <p:cNvSpPr/>
          <p:nvPr/>
        </p:nvSpPr>
        <p:spPr>
          <a:xfrm>
            <a:off x="5380842" y="3733480"/>
            <a:ext cx="1778872" cy="950684"/>
          </a:xfrm>
          <a:custGeom>
            <a:avLst/>
            <a:gdLst/>
            <a:ahLst/>
            <a:cxnLst/>
            <a:rect l="0" t="0" r="0" b="0"/>
            <a:pathLst>
              <a:path w="1778872" h="950684">
                <a:moveTo>
                  <a:pt x="1066392" y="168793"/>
                </a:moveTo>
                <a:lnTo>
                  <a:pt x="1107893" y="159080"/>
                </a:lnTo>
                <a:lnTo>
                  <a:pt x="1151119" y="150702"/>
                </a:lnTo>
                <a:lnTo>
                  <a:pt x="1184415" y="144878"/>
                </a:lnTo>
                <a:lnTo>
                  <a:pt x="1219058" y="138982"/>
                </a:lnTo>
                <a:lnTo>
                  <a:pt x="1256944" y="135700"/>
                </a:lnTo>
                <a:lnTo>
                  <a:pt x="1296933" y="135234"/>
                </a:lnTo>
                <a:lnTo>
                  <a:pt x="1337858" y="138334"/>
                </a:lnTo>
                <a:lnTo>
                  <a:pt x="1376552" y="143019"/>
                </a:lnTo>
                <a:lnTo>
                  <a:pt x="1413592" y="149400"/>
                </a:lnTo>
                <a:lnTo>
                  <a:pt x="1449898" y="158851"/>
                </a:lnTo>
                <a:lnTo>
                  <a:pt x="1488525" y="169666"/>
                </a:lnTo>
                <a:lnTo>
                  <a:pt x="1526859" y="183072"/>
                </a:lnTo>
                <a:lnTo>
                  <a:pt x="1560432" y="202259"/>
                </a:lnTo>
                <a:lnTo>
                  <a:pt x="1591890" y="221370"/>
                </a:lnTo>
                <a:lnTo>
                  <a:pt x="1634845" y="254155"/>
                </a:lnTo>
                <a:lnTo>
                  <a:pt x="1672709" y="292643"/>
                </a:lnTo>
                <a:lnTo>
                  <a:pt x="1706417" y="334474"/>
                </a:lnTo>
                <a:lnTo>
                  <a:pt x="1724903" y="367445"/>
                </a:lnTo>
                <a:lnTo>
                  <a:pt x="1739733" y="401942"/>
                </a:lnTo>
                <a:lnTo>
                  <a:pt x="1750293" y="439764"/>
                </a:lnTo>
                <a:lnTo>
                  <a:pt x="1759286" y="479725"/>
                </a:lnTo>
                <a:lnTo>
                  <a:pt x="1769897" y="520636"/>
                </a:lnTo>
                <a:lnTo>
                  <a:pt x="1775937" y="561970"/>
                </a:lnTo>
                <a:lnTo>
                  <a:pt x="1777628" y="603492"/>
                </a:lnTo>
                <a:lnTo>
                  <a:pt x="1775072" y="645097"/>
                </a:lnTo>
                <a:lnTo>
                  <a:pt x="1770630" y="684093"/>
                </a:lnTo>
                <a:lnTo>
                  <a:pt x="1763363" y="722261"/>
                </a:lnTo>
                <a:lnTo>
                  <a:pt x="1750212" y="762375"/>
                </a:lnTo>
                <a:lnTo>
                  <a:pt x="1734445" y="798063"/>
                </a:lnTo>
                <a:lnTo>
                  <a:pt x="1716523" y="830461"/>
                </a:lnTo>
                <a:lnTo>
                  <a:pt x="1682137" y="874607"/>
                </a:lnTo>
                <a:lnTo>
                  <a:pt x="1651603" y="897223"/>
                </a:lnTo>
                <a:lnTo>
                  <a:pt x="1620835" y="917196"/>
                </a:lnTo>
                <a:lnTo>
                  <a:pt x="1588640" y="934010"/>
                </a:lnTo>
                <a:lnTo>
                  <a:pt x="1551179" y="944791"/>
                </a:lnTo>
                <a:lnTo>
                  <a:pt x="1514025" y="950244"/>
                </a:lnTo>
                <a:lnTo>
                  <a:pt x="1476676" y="950683"/>
                </a:lnTo>
                <a:lnTo>
                  <a:pt x="1436926" y="944263"/>
                </a:lnTo>
                <a:lnTo>
                  <a:pt x="1396108" y="934796"/>
                </a:lnTo>
                <a:lnTo>
                  <a:pt x="1354815" y="922981"/>
                </a:lnTo>
                <a:lnTo>
                  <a:pt x="1313312" y="907808"/>
                </a:lnTo>
                <a:lnTo>
                  <a:pt x="1271716" y="888497"/>
                </a:lnTo>
                <a:lnTo>
                  <a:pt x="1231069" y="865693"/>
                </a:lnTo>
                <a:lnTo>
                  <a:pt x="1193160" y="839021"/>
                </a:lnTo>
                <a:lnTo>
                  <a:pt x="1156467" y="810631"/>
                </a:lnTo>
                <a:lnTo>
                  <a:pt x="1120316" y="780484"/>
                </a:lnTo>
                <a:lnTo>
                  <a:pt x="1084405" y="747242"/>
                </a:lnTo>
                <a:lnTo>
                  <a:pt x="1053893" y="712624"/>
                </a:lnTo>
                <a:lnTo>
                  <a:pt x="1028095" y="677394"/>
                </a:lnTo>
                <a:lnTo>
                  <a:pt x="1006708" y="641893"/>
                </a:lnTo>
                <a:lnTo>
                  <a:pt x="989926" y="606271"/>
                </a:lnTo>
                <a:lnTo>
                  <a:pt x="976845" y="570595"/>
                </a:lnTo>
                <a:lnTo>
                  <a:pt x="967723" y="534896"/>
                </a:lnTo>
                <a:lnTo>
                  <a:pt x="963008" y="499185"/>
                </a:lnTo>
                <a:lnTo>
                  <a:pt x="961905" y="463470"/>
                </a:lnTo>
                <a:lnTo>
                  <a:pt x="964722" y="427753"/>
                </a:lnTo>
                <a:lnTo>
                  <a:pt x="971927" y="394681"/>
                </a:lnTo>
                <a:lnTo>
                  <a:pt x="981743" y="362453"/>
                </a:lnTo>
                <a:lnTo>
                  <a:pt x="992721" y="328286"/>
                </a:lnTo>
                <a:lnTo>
                  <a:pt x="1006860" y="295903"/>
                </a:lnTo>
                <a:lnTo>
                  <a:pt x="1034201" y="252427"/>
                </a:lnTo>
                <a:lnTo>
                  <a:pt x="1064792" y="214410"/>
                </a:lnTo>
                <a:lnTo>
                  <a:pt x="1097999" y="178010"/>
                </a:lnTo>
                <a:lnTo>
                  <a:pt x="1139257" y="147381"/>
                </a:lnTo>
                <a:lnTo>
                  <a:pt x="1182902" y="125738"/>
                </a:lnTo>
                <a:lnTo>
                  <a:pt x="1213424" y="113939"/>
                </a:lnTo>
                <a:lnTo>
                  <a:pt x="1246834" y="105388"/>
                </a:lnTo>
                <a:lnTo>
                  <a:pt x="1281526" y="100925"/>
                </a:lnTo>
                <a:lnTo>
                  <a:pt x="1316789" y="98943"/>
                </a:lnTo>
                <a:lnTo>
                  <a:pt x="1352304" y="98061"/>
                </a:lnTo>
                <a:lnTo>
                  <a:pt x="1387933" y="102961"/>
                </a:lnTo>
                <a:lnTo>
                  <a:pt x="1424605" y="112745"/>
                </a:lnTo>
                <a:lnTo>
                  <a:pt x="1464053" y="127016"/>
                </a:lnTo>
                <a:lnTo>
                  <a:pt x="1502091" y="143280"/>
                </a:lnTo>
                <a:lnTo>
                  <a:pt x="1538841" y="161423"/>
                </a:lnTo>
                <a:lnTo>
                  <a:pt x="1575018" y="182716"/>
                </a:lnTo>
                <a:lnTo>
                  <a:pt x="1608294" y="205408"/>
                </a:lnTo>
                <a:lnTo>
                  <a:pt x="1652274" y="243142"/>
                </a:lnTo>
                <a:lnTo>
                  <a:pt x="1690440" y="285742"/>
                </a:lnTo>
                <a:lnTo>
                  <a:pt x="1724237" y="329783"/>
                </a:lnTo>
                <a:lnTo>
                  <a:pt x="1750458" y="374252"/>
                </a:lnTo>
                <a:lnTo>
                  <a:pt x="1763328" y="404968"/>
                </a:lnTo>
                <a:lnTo>
                  <a:pt x="1772355" y="438463"/>
                </a:lnTo>
                <a:lnTo>
                  <a:pt x="1773534" y="481308"/>
                </a:lnTo>
                <a:lnTo>
                  <a:pt x="1772340" y="523879"/>
                </a:lnTo>
                <a:lnTo>
                  <a:pt x="1762506" y="563171"/>
                </a:lnTo>
                <a:lnTo>
                  <a:pt x="1742284" y="604689"/>
                </a:lnTo>
                <a:lnTo>
                  <a:pt x="1722181" y="638930"/>
                </a:lnTo>
                <a:lnTo>
                  <a:pt x="1683352" y="683303"/>
                </a:lnTo>
                <a:lnTo>
                  <a:pt x="1648165" y="711501"/>
                </a:lnTo>
                <a:lnTo>
                  <a:pt x="1606761" y="732865"/>
                </a:lnTo>
                <a:lnTo>
                  <a:pt x="1563074" y="750770"/>
                </a:lnTo>
                <a:lnTo>
                  <a:pt x="1533533" y="759171"/>
                </a:lnTo>
                <a:lnTo>
                  <a:pt x="1501222" y="766212"/>
                </a:lnTo>
                <a:lnTo>
                  <a:pt x="1468009" y="771657"/>
                </a:lnTo>
                <a:lnTo>
                  <a:pt x="1436712" y="774077"/>
                </a:lnTo>
                <a:lnTo>
                  <a:pt x="1403620" y="775152"/>
                </a:lnTo>
                <a:lnTo>
                  <a:pt x="1369068" y="774637"/>
                </a:lnTo>
                <a:lnTo>
                  <a:pt x="1333868" y="771102"/>
                </a:lnTo>
                <a:lnTo>
                  <a:pt x="1298380" y="766223"/>
                </a:lnTo>
                <a:lnTo>
                  <a:pt x="1263756" y="759755"/>
                </a:lnTo>
                <a:lnTo>
                  <a:pt x="1231830" y="750266"/>
                </a:lnTo>
                <a:lnTo>
                  <a:pt x="1201106" y="739434"/>
                </a:lnTo>
                <a:lnTo>
                  <a:pt x="1158562" y="719533"/>
                </a:lnTo>
                <a:lnTo>
                  <a:pt x="1120822" y="694785"/>
                </a:lnTo>
                <a:lnTo>
                  <a:pt x="1084504" y="668601"/>
                </a:lnTo>
                <a:lnTo>
                  <a:pt x="1041417" y="628346"/>
                </a:lnTo>
                <a:lnTo>
                  <a:pt x="1005235" y="588314"/>
                </a:lnTo>
                <a:lnTo>
                  <a:pt x="984331" y="553821"/>
                </a:lnTo>
                <a:lnTo>
                  <a:pt x="965569" y="513614"/>
                </a:lnTo>
                <a:lnTo>
                  <a:pt x="947443" y="475133"/>
                </a:lnTo>
                <a:lnTo>
                  <a:pt x="930496" y="433745"/>
                </a:lnTo>
                <a:lnTo>
                  <a:pt x="917758" y="394913"/>
                </a:lnTo>
                <a:lnTo>
                  <a:pt x="901857" y="353421"/>
                </a:lnTo>
                <a:lnTo>
                  <a:pt x="883586" y="314559"/>
                </a:lnTo>
                <a:lnTo>
                  <a:pt x="860753" y="273058"/>
                </a:lnTo>
                <a:lnTo>
                  <a:pt x="839988" y="235185"/>
                </a:lnTo>
                <a:lnTo>
                  <a:pt x="814432" y="199820"/>
                </a:lnTo>
                <a:lnTo>
                  <a:pt x="773389" y="158055"/>
                </a:lnTo>
                <a:lnTo>
                  <a:pt x="740129" y="126255"/>
                </a:lnTo>
                <a:lnTo>
                  <a:pt x="701501" y="100627"/>
                </a:lnTo>
                <a:lnTo>
                  <a:pt x="662274" y="80465"/>
                </a:lnTo>
                <a:lnTo>
                  <a:pt x="632784" y="68021"/>
                </a:lnTo>
                <a:lnTo>
                  <a:pt x="599834" y="55876"/>
                </a:lnTo>
                <a:lnTo>
                  <a:pt x="567991" y="49155"/>
                </a:lnTo>
                <a:lnTo>
                  <a:pt x="536311" y="46168"/>
                </a:lnTo>
                <a:lnTo>
                  <a:pt x="502386" y="44840"/>
                </a:lnTo>
                <a:lnTo>
                  <a:pt x="470111" y="44250"/>
                </a:lnTo>
                <a:lnTo>
                  <a:pt x="438238" y="43988"/>
                </a:lnTo>
                <a:lnTo>
                  <a:pt x="404228" y="43871"/>
                </a:lnTo>
                <a:lnTo>
                  <a:pt x="369269" y="49111"/>
                </a:lnTo>
                <a:lnTo>
                  <a:pt x="334880" y="57062"/>
                </a:lnTo>
                <a:lnTo>
                  <a:pt x="303060" y="63903"/>
                </a:lnTo>
                <a:lnTo>
                  <a:pt x="272381" y="75543"/>
                </a:lnTo>
                <a:lnTo>
                  <a:pt x="242209" y="90638"/>
                </a:lnTo>
                <a:lnTo>
                  <a:pt x="212263" y="107269"/>
                </a:lnTo>
                <a:lnTo>
                  <a:pt x="182417" y="124582"/>
                </a:lnTo>
                <a:lnTo>
                  <a:pt x="140369" y="153709"/>
                </a:lnTo>
                <a:lnTo>
                  <a:pt x="105422" y="187475"/>
                </a:lnTo>
                <a:lnTo>
                  <a:pt x="76215" y="225261"/>
                </a:lnTo>
                <a:lnTo>
                  <a:pt x="48710" y="267877"/>
                </a:lnTo>
                <a:lnTo>
                  <a:pt x="27000" y="309276"/>
                </a:lnTo>
                <a:lnTo>
                  <a:pt x="14283" y="349324"/>
                </a:lnTo>
                <a:lnTo>
                  <a:pt x="4232" y="389964"/>
                </a:lnTo>
                <a:lnTo>
                  <a:pt x="0" y="415919"/>
                </a:lnTo>
                <a:lnTo>
                  <a:pt x="3198" y="457431"/>
                </a:lnTo>
                <a:lnTo>
                  <a:pt x="10428" y="495307"/>
                </a:lnTo>
                <a:lnTo>
                  <a:pt x="20839" y="531665"/>
                </a:lnTo>
                <a:lnTo>
                  <a:pt x="41893" y="567573"/>
                </a:lnTo>
                <a:lnTo>
                  <a:pt x="67975" y="603348"/>
                </a:lnTo>
                <a:lnTo>
                  <a:pt x="99406" y="638091"/>
                </a:lnTo>
                <a:lnTo>
                  <a:pt x="129995" y="666686"/>
                </a:lnTo>
                <a:lnTo>
                  <a:pt x="168604" y="688167"/>
                </a:lnTo>
                <a:lnTo>
                  <a:pt x="206612" y="707099"/>
                </a:lnTo>
                <a:lnTo>
                  <a:pt x="248852" y="724284"/>
                </a:lnTo>
                <a:lnTo>
                  <a:pt x="291794" y="736101"/>
                </a:lnTo>
                <a:lnTo>
                  <a:pt x="332079" y="744894"/>
                </a:lnTo>
                <a:lnTo>
                  <a:pt x="363992" y="747299"/>
                </a:lnTo>
                <a:lnTo>
                  <a:pt x="395374" y="748368"/>
                </a:lnTo>
                <a:lnTo>
                  <a:pt x="425857" y="747851"/>
                </a:lnTo>
                <a:lnTo>
                  <a:pt x="469917" y="741981"/>
                </a:lnTo>
                <a:lnTo>
                  <a:pt x="509541" y="732966"/>
                </a:lnTo>
                <a:lnTo>
                  <a:pt x="551267" y="719161"/>
                </a:lnTo>
                <a:lnTo>
                  <a:pt x="590199" y="707353"/>
                </a:lnTo>
                <a:lnTo>
                  <a:pt x="630729" y="691728"/>
                </a:lnTo>
                <a:lnTo>
                  <a:pt x="672096" y="666024"/>
                </a:lnTo>
                <a:lnTo>
                  <a:pt x="708930" y="637318"/>
                </a:lnTo>
                <a:lnTo>
                  <a:pt x="751171" y="606507"/>
                </a:lnTo>
                <a:lnTo>
                  <a:pt x="768272" y="588536"/>
                </a:lnTo>
                <a:lnTo>
                  <a:pt x="796338" y="550128"/>
                </a:lnTo>
                <a:lnTo>
                  <a:pt x="806782" y="519706"/>
                </a:lnTo>
                <a:lnTo>
                  <a:pt x="806999" y="519813"/>
                </a:lnTo>
                <a:lnTo>
                  <a:pt x="807239" y="522578"/>
                </a:lnTo>
                <a:lnTo>
                  <a:pt x="806311" y="523712"/>
                </a:lnTo>
                <a:lnTo>
                  <a:pt x="797692" y="528179"/>
                </a:lnTo>
                <a:lnTo>
                  <a:pt x="791176" y="533581"/>
                </a:lnTo>
                <a:lnTo>
                  <a:pt x="785306" y="534516"/>
                </a:lnTo>
                <a:lnTo>
                  <a:pt x="783752" y="533656"/>
                </a:lnTo>
                <a:lnTo>
                  <a:pt x="782716" y="532089"/>
                </a:lnTo>
                <a:lnTo>
                  <a:pt x="782024" y="530054"/>
                </a:lnTo>
                <a:lnTo>
                  <a:pt x="793193" y="487259"/>
                </a:lnTo>
                <a:lnTo>
                  <a:pt x="804582" y="446784"/>
                </a:lnTo>
                <a:lnTo>
                  <a:pt x="819032" y="407480"/>
                </a:lnTo>
                <a:lnTo>
                  <a:pt x="835012" y="373461"/>
                </a:lnTo>
                <a:lnTo>
                  <a:pt x="852314" y="338245"/>
                </a:lnTo>
                <a:lnTo>
                  <a:pt x="872655" y="302676"/>
                </a:lnTo>
                <a:lnTo>
                  <a:pt x="897533" y="267001"/>
                </a:lnTo>
                <a:lnTo>
                  <a:pt x="937346" y="224132"/>
                </a:lnTo>
                <a:lnTo>
                  <a:pt x="971712" y="191363"/>
                </a:lnTo>
                <a:lnTo>
                  <a:pt x="1007030" y="161260"/>
                </a:lnTo>
                <a:lnTo>
                  <a:pt x="1047370" y="138229"/>
                </a:lnTo>
                <a:lnTo>
                  <a:pt x="1078774" y="122467"/>
                </a:lnTo>
                <a:lnTo>
                  <a:pt x="1111583" y="107524"/>
                </a:lnTo>
                <a:lnTo>
                  <a:pt x="1142701" y="97576"/>
                </a:lnTo>
                <a:lnTo>
                  <a:pt x="1175714" y="89847"/>
                </a:lnTo>
                <a:lnTo>
                  <a:pt x="1211222" y="84097"/>
                </a:lnTo>
                <a:lnTo>
                  <a:pt x="1250154" y="81541"/>
                </a:lnTo>
                <a:lnTo>
                  <a:pt x="1287963" y="83051"/>
                </a:lnTo>
                <a:lnTo>
                  <a:pt x="1324611" y="88022"/>
                </a:lnTo>
                <a:lnTo>
                  <a:pt x="1360742" y="96846"/>
                </a:lnTo>
                <a:lnTo>
                  <a:pt x="1399290" y="107382"/>
                </a:lnTo>
                <a:lnTo>
                  <a:pt x="1438581" y="120663"/>
                </a:lnTo>
                <a:lnTo>
                  <a:pt x="1475888" y="139796"/>
                </a:lnTo>
                <a:lnTo>
                  <a:pt x="1512312" y="161528"/>
                </a:lnTo>
                <a:lnTo>
                  <a:pt x="1547352" y="184416"/>
                </a:lnTo>
                <a:lnTo>
                  <a:pt x="1579462" y="207817"/>
                </a:lnTo>
                <a:lnTo>
                  <a:pt x="1610269" y="234093"/>
                </a:lnTo>
                <a:lnTo>
                  <a:pt x="1652859" y="276777"/>
                </a:lnTo>
                <a:lnTo>
                  <a:pt x="1677287" y="307075"/>
                </a:lnTo>
                <a:lnTo>
                  <a:pt x="1698065" y="340385"/>
                </a:lnTo>
                <a:lnTo>
                  <a:pt x="1714575" y="375033"/>
                </a:lnTo>
                <a:lnTo>
                  <a:pt x="1727537" y="410276"/>
                </a:lnTo>
                <a:lnTo>
                  <a:pt x="1736604" y="445783"/>
                </a:lnTo>
                <a:lnTo>
                  <a:pt x="1741295" y="481408"/>
                </a:lnTo>
                <a:lnTo>
                  <a:pt x="1743381" y="517085"/>
                </a:lnTo>
                <a:lnTo>
                  <a:pt x="1744308" y="552785"/>
                </a:lnTo>
                <a:lnTo>
                  <a:pt x="1739427" y="585849"/>
                </a:lnTo>
                <a:lnTo>
                  <a:pt x="1731636" y="618074"/>
                </a:lnTo>
                <a:lnTo>
                  <a:pt x="1724866" y="652239"/>
                </a:lnTo>
                <a:lnTo>
                  <a:pt x="1713258" y="684622"/>
                </a:lnTo>
                <a:lnTo>
                  <a:pt x="1689988" y="728097"/>
                </a:lnTo>
                <a:lnTo>
                  <a:pt x="1661596" y="766114"/>
                </a:lnTo>
                <a:lnTo>
                  <a:pt x="1628049" y="799869"/>
                </a:lnTo>
                <a:lnTo>
                  <a:pt x="1590327" y="828722"/>
                </a:lnTo>
                <a:lnTo>
                  <a:pt x="1547731" y="850830"/>
                </a:lnTo>
                <a:lnTo>
                  <a:pt x="1517454" y="858874"/>
                </a:lnTo>
                <a:lnTo>
                  <a:pt x="1484153" y="862449"/>
                </a:lnTo>
                <a:lnTo>
                  <a:pt x="1449509" y="861392"/>
                </a:lnTo>
                <a:lnTo>
                  <a:pt x="1414268" y="857615"/>
                </a:lnTo>
                <a:lnTo>
                  <a:pt x="1378762" y="852629"/>
                </a:lnTo>
                <a:lnTo>
                  <a:pt x="1343137" y="841814"/>
                </a:lnTo>
                <a:lnTo>
                  <a:pt x="1306468" y="826094"/>
                </a:lnTo>
                <a:lnTo>
                  <a:pt x="1267020" y="805877"/>
                </a:lnTo>
                <a:lnTo>
                  <a:pt x="1231627" y="783664"/>
                </a:lnTo>
                <a:lnTo>
                  <a:pt x="1198369" y="759569"/>
                </a:lnTo>
                <a:lnTo>
                  <a:pt x="1163745" y="732324"/>
                </a:lnTo>
                <a:lnTo>
                  <a:pt x="1131157" y="703679"/>
                </a:lnTo>
                <a:lnTo>
                  <a:pt x="1100138" y="673418"/>
                </a:lnTo>
                <a:lnTo>
                  <a:pt x="1069815" y="640126"/>
                </a:lnTo>
                <a:lnTo>
                  <a:pt x="1039802" y="605486"/>
                </a:lnTo>
                <a:lnTo>
                  <a:pt x="1011910" y="570246"/>
                </a:lnTo>
                <a:lnTo>
                  <a:pt x="989592" y="534740"/>
                </a:lnTo>
                <a:lnTo>
                  <a:pt x="972397" y="499116"/>
                </a:lnTo>
                <a:lnTo>
                  <a:pt x="958140" y="463439"/>
                </a:lnTo>
                <a:lnTo>
                  <a:pt x="945189" y="427740"/>
                </a:lnTo>
                <a:lnTo>
                  <a:pt x="935464" y="392029"/>
                </a:lnTo>
                <a:lnTo>
                  <a:pt x="929819" y="357306"/>
                </a:lnTo>
                <a:lnTo>
                  <a:pt x="930618" y="325337"/>
                </a:lnTo>
                <a:lnTo>
                  <a:pt x="934280" y="294592"/>
                </a:lnTo>
                <a:lnTo>
                  <a:pt x="940207" y="264391"/>
                </a:lnTo>
                <a:lnTo>
                  <a:pt x="955692" y="220490"/>
                </a:lnTo>
                <a:lnTo>
                  <a:pt x="979684" y="182898"/>
                </a:lnTo>
                <a:lnTo>
                  <a:pt x="1012479" y="152467"/>
                </a:lnTo>
                <a:lnTo>
                  <a:pt x="1053174" y="124599"/>
                </a:lnTo>
                <a:lnTo>
                  <a:pt x="1097643" y="98483"/>
                </a:lnTo>
                <a:lnTo>
                  <a:pt x="1130883" y="84297"/>
                </a:lnTo>
                <a:lnTo>
                  <a:pt x="1165500" y="76669"/>
                </a:lnTo>
                <a:lnTo>
                  <a:pt x="1201721" y="73279"/>
                </a:lnTo>
                <a:lnTo>
                  <a:pt x="1240971" y="71772"/>
                </a:lnTo>
                <a:lnTo>
                  <a:pt x="1281567" y="73748"/>
                </a:lnTo>
                <a:lnTo>
                  <a:pt x="1322760" y="78926"/>
                </a:lnTo>
                <a:lnTo>
                  <a:pt x="1364219" y="87842"/>
                </a:lnTo>
                <a:lnTo>
                  <a:pt x="1408442" y="101065"/>
                </a:lnTo>
                <a:lnTo>
                  <a:pt x="1431348" y="108758"/>
                </a:lnTo>
                <a:lnTo>
                  <a:pt x="1475319" y="125244"/>
                </a:lnTo>
                <a:lnTo>
                  <a:pt x="1518013" y="144477"/>
                </a:lnTo>
                <a:lnTo>
                  <a:pt x="1560138" y="169562"/>
                </a:lnTo>
                <a:lnTo>
                  <a:pt x="1599366" y="194601"/>
                </a:lnTo>
                <a:lnTo>
                  <a:pt x="1635652" y="220943"/>
                </a:lnTo>
                <a:lnTo>
                  <a:pt x="1668316" y="252495"/>
                </a:lnTo>
                <a:lnTo>
                  <a:pt x="1696724" y="283715"/>
                </a:lnTo>
                <a:lnTo>
                  <a:pt x="1721586" y="315120"/>
                </a:lnTo>
                <a:lnTo>
                  <a:pt x="1742559" y="348921"/>
                </a:lnTo>
                <a:lnTo>
                  <a:pt x="1759156" y="381142"/>
                </a:lnTo>
                <a:lnTo>
                  <a:pt x="1771162" y="411999"/>
                </a:lnTo>
                <a:lnTo>
                  <a:pt x="1776499" y="442250"/>
                </a:lnTo>
                <a:lnTo>
                  <a:pt x="1778871" y="472230"/>
                </a:lnTo>
                <a:lnTo>
                  <a:pt x="1777940" y="501100"/>
                </a:lnTo>
                <a:lnTo>
                  <a:pt x="1766260" y="540658"/>
                </a:lnTo>
                <a:lnTo>
                  <a:pt x="1749238" y="581372"/>
                </a:lnTo>
                <a:lnTo>
                  <a:pt x="1724792" y="613169"/>
                </a:lnTo>
                <a:lnTo>
                  <a:pt x="1681479" y="650580"/>
                </a:lnTo>
                <a:lnTo>
                  <a:pt x="1643862" y="677662"/>
                </a:lnTo>
                <a:lnTo>
                  <a:pt x="1614748" y="694598"/>
                </a:lnTo>
                <a:lnTo>
                  <a:pt x="1581966" y="708740"/>
                </a:lnTo>
                <a:lnTo>
                  <a:pt x="1550198" y="718993"/>
                </a:lnTo>
                <a:lnTo>
                  <a:pt x="1518549" y="726858"/>
                </a:lnTo>
                <a:lnTo>
                  <a:pt x="1484640" y="733661"/>
                </a:lnTo>
                <a:lnTo>
                  <a:pt x="1449726" y="739992"/>
                </a:lnTo>
                <a:lnTo>
                  <a:pt x="1415356" y="745120"/>
                </a:lnTo>
                <a:lnTo>
                  <a:pt x="1383545" y="747400"/>
                </a:lnTo>
                <a:lnTo>
                  <a:pt x="1350224" y="745767"/>
                </a:lnTo>
                <a:lnTo>
                  <a:pt x="1315571" y="740741"/>
                </a:lnTo>
                <a:lnTo>
                  <a:pt x="1280326" y="731894"/>
                </a:lnTo>
                <a:lnTo>
                  <a:pt x="1244817" y="721347"/>
                </a:lnTo>
                <a:lnTo>
                  <a:pt x="1210185" y="709052"/>
                </a:lnTo>
                <a:lnTo>
                  <a:pt x="1178256" y="693666"/>
                </a:lnTo>
                <a:lnTo>
                  <a:pt x="1147529" y="676906"/>
                </a:lnTo>
                <a:lnTo>
                  <a:pt x="1117336" y="658543"/>
                </a:lnTo>
                <a:lnTo>
                  <a:pt x="1087381" y="637152"/>
                </a:lnTo>
                <a:lnTo>
                  <a:pt x="1057531" y="614417"/>
                </a:lnTo>
                <a:lnTo>
                  <a:pt x="1015480" y="576658"/>
                </a:lnTo>
                <a:lnTo>
                  <a:pt x="980531" y="536697"/>
                </a:lnTo>
                <a:lnTo>
                  <a:pt x="948679" y="497075"/>
                </a:lnTo>
                <a:lnTo>
                  <a:pt x="916752" y="453916"/>
                </a:lnTo>
                <a:lnTo>
                  <a:pt x="888439" y="409709"/>
                </a:lnTo>
                <a:lnTo>
                  <a:pt x="863845" y="365192"/>
                </a:lnTo>
                <a:lnTo>
                  <a:pt x="841344" y="320581"/>
                </a:lnTo>
                <a:lnTo>
                  <a:pt x="818472" y="275945"/>
                </a:lnTo>
                <a:lnTo>
                  <a:pt x="799127" y="231300"/>
                </a:lnTo>
                <a:lnTo>
                  <a:pt x="778182" y="189298"/>
                </a:lnTo>
                <a:lnTo>
                  <a:pt x="753124" y="151718"/>
                </a:lnTo>
                <a:lnTo>
                  <a:pt x="726848" y="115447"/>
                </a:lnTo>
                <a:lnTo>
                  <a:pt x="708117" y="93490"/>
                </a:lnTo>
                <a:lnTo>
                  <a:pt x="663753" y="60580"/>
                </a:lnTo>
                <a:lnTo>
                  <a:pt x="628600" y="37181"/>
                </a:lnTo>
                <a:lnTo>
                  <a:pt x="593048" y="20326"/>
                </a:lnTo>
                <a:lnTo>
                  <a:pt x="557379" y="9048"/>
                </a:lnTo>
                <a:lnTo>
                  <a:pt x="519029" y="2068"/>
                </a:lnTo>
                <a:lnTo>
                  <a:pt x="478893" y="0"/>
                </a:lnTo>
                <a:lnTo>
                  <a:pt x="439220" y="2033"/>
                </a:lnTo>
                <a:lnTo>
                  <a:pt x="398690" y="11565"/>
                </a:lnTo>
                <a:lnTo>
                  <a:pt x="358901" y="26957"/>
                </a:lnTo>
                <a:lnTo>
                  <a:pt x="315693" y="44086"/>
                </a:lnTo>
                <a:lnTo>
                  <a:pt x="274116" y="64374"/>
                </a:lnTo>
                <a:lnTo>
                  <a:pt x="236662" y="91883"/>
                </a:lnTo>
                <a:lnTo>
                  <a:pt x="197783" y="122523"/>
                </a:lnTo>
                <a:lnTo>
                  <a:pt x="160136" y="153099"/>
                </a:lnTo>
                <a:lnTo>
                  <a:pt x="130130" y="187295"/>
                </a:lnTo>
                <a:lnTo>
                  <a:pt x="102387" y="225208"/>
                </a:lnTo>
                <a:lnTo>
                  <a:pt x="77962" y="265214"/>
                </a:lnTo>
                <a:lnTo>
                  <a:pt x="60803" y="302204"/>
                </a:lnTo>
                <a:lnTo>
                  <a:pt x="49435" y="338299"/>
                </a:lnTo>
                <a:lnTo>
                  <a:pt x="42428" y="374129"/>
                </a:lnTo>
                <a:lnTo>
                  <a:pt x="42998" y="409881"/>
                </a:lnTo>
                <a:lnTo>
                  <a:pt x="52097" y="445609"/>
                </a:lnTo>
                <a:lnTo>
                  <a:pt x="62946" y="468432"/>
                </a:lnTo>
                <a:lnTo>
                  <a:pt x="96810" y="507337"/>
                </a:lnTo>
                <a:lnTo>
                  <a:pt x="141423" y="543685"/>
                </a:lnTo>
                <a:lnTo>
                  <a:pt x="176620" y="570584"/>
                </a:lnTo>
                <a:lnTo>
                  <a:pt x="216924" y="592664"/>
                </a:lnTo>
                <a:lnTo>
                  <a:pt x="260286" y="611775"/>
                </a:lnTo>
                <a:lnTo>
                  <a:pt x="304553" y="625264"/>
                </a:lnTo>
                <a:lnTo>
                  <a:pt x="336875" y="632284"/>
                </a:lnTo>
                <a:lnTo>
                  <a:pt x="370092" y="637719"/>
                </a:lnTo>
                <a:lnTo>
                  <a:pt x="401392" y="640134"/>
                </a:lnTo>
                <a:lnTo>
                  <a:pt x="434485" y="641208"/>
                </a:lnTo>
                <a:lnTo>
                  <a:pt x="469037" y="641685"/>
                </a:lnTo>
                <a:lnTo>
                  <a:pt x="504237" y="641898"/>
                </a:lnTo>
                <a:lnTo>
                  <a:pt x="537079" y="639345"/>
                </a:lnTo>
                <a:lnTo>
                  <a:pt x="568212" y="633912"/>
                </a:lnTo>
                <a:lnTo>
                  <a:pt x="598586" y="624883"/>
                </a:lnTo>
                <a:lnTo>
                  <a:pt x="628621" y="616901"/>
                </a:lnTo>
                <a:lnTo>
                  <a:pt x="658507" y="609054"/>
                </a:lnTo>
                <a:lnTo>
                  <a:pt x="702231" y="594472"/>
                </a:lnTo>
                <a:lnTo>
                  <a:pt x="740763" y="581442"/>
                </a:lnTo>
                <a:lnTo>
                  <a:pt x="776323" y="561596"/>
                </a:lnTo>
                <a:lnTo>
                  <a:pt x="815508" y="542350"/>
                </a:lnTo>
                <a:lnTo>
                  <a:pt x="854760" y="513879"/>
                </a:lnTo>
                <a:lnTo>
                  <a:pt x="887799" y="49026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42900" y="42291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543300" y="42291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10668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1066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Ionic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1066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Polar Covalent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1066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Nonpolar</a:t>
            </a:r>
            <a:r>
              <a:rPr lang="en-US" sz="2800" dirty="0" smtClean="0"/>
              <a:t> Covalent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			Electron 						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8610" name="Picture 2" descr="http://www.homework-help-secrets.com/images/bond-typ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4025025" cy="3390901"/>
          </a:xfrm>
          <a:prstGeom prst="rect">
            <a:avLst/>
          </a:prstGeom>
          <a:noFill/>
        </p:spPr>
      </p:pic>
      <p:pic>
        <p:nvPicPr>
          <p:cNvPr id="68612" name="Picture 4" descr="http://www.avon-chemistry.com/lewis_dot_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591049"/>
            <a:ext cx="5305425" cy="2266951"/>
          </a:xfrm>
          <a:prstGeom prst="rect">
            <a:avLst/>
          </a:prstGeom>
          <a:noFill/>
        </p:spPr>
      </p:pic>
      <p:grpSp>
        <p:nvGrpSpPr>
          <p:cNvPr id="6" name="SMARTInkShape-Group94"/>
          <p:cNvGrpSpPr/>
          <p:nvPr/>
        </p:nvGrpSpPr>
        <p:grpSpPr>
          <a:xfrm>
            <a:off x="3485207" y="4493408"/>
            <a:ext cx="5408763" cy="2168140"/>
            <a:chOff x="3485207" y="4493408"/>
            <a:chExt cx="5408763" cy="2168140"/>
          </a:xfrm>
        </p:grpSpPr>
        <p:sp>
          <p:nvSpPr>
            <p:cNvPr id="4" name="SMARTInkShape-290"/>
            <p:cNvSpPr/>
            <p:nvPr/>
          </p:nvSpPr>
          <p:spPr>
            <a:xfrm>
              <a:off x="5036344" y="4500566"/>
              <a:ext cx="3857626" cy="125013"/>
            </a:xfrm>
            <a:custGeom>
              <a:avLst/>
              <a:gdLst/>
              <a:ahLst/>
              <a:cxnLst/>
              <a:rect l="0" t="0" r="0" b="0"/>
              <a:pathLst>
                <a:path w="3857626" h="125013">
                  <a:moveTo>
                    <a:pt x="0" y="44645"/>
                  </a:moveTo>
                  <a:lnTo>
                    <a:pt x="39952" y="44645"/>
                  </a:lnTo>
                  <a:lnTo>
                    <a:pt x="74787" y="44645"/>
                  </a:lnTo>
                  <a:lnTo>
                    <a:pt x="110243" y="44645"/>
                  </a:lnTo>
                  <a:lnTo>
                    <a:pt x="139286" y="44645"/>
                  </a:lnTo>
                  <a:lnTo>
                    <a:pt x="172037" y="44645"/>
                  </a:lnTo>
                  <a:lnTo>
                    <a:pt x="206437" y="44645"/>
                  </a:lnTo>
                  <a:lnTo>
                    <a:pt x="244216" y="44645"/>
                  </a:lnTo>
                  <a:lnTo>
                    <a:pt x="284158" y="44645"/>
                  </a:lnTo>
                  <a:lnTo>
                    <a:pt x="325060" y="44645"/>
                  </a:lnTo>
                  <a:lnTo>
                    <a:pt x="366390" y="41999"/>
                  </a:lnTo>
                  <a:lnTo>
                    <a:pt x="408903" y="38508"/>
                  </a:lnTo>
                  <a:lnTo>
                    <a:pt x="431351" y="37577"/>
                  </a:lnTo>
                  <a:lnTo>
                    <a:pt x="454255" y="36956"/>
                  </a:lnTo>
                  <a:lnTo>
                    <a:pt x="478453" y="36543"/>
                  </a:lnTo>
                  <a:lnTo>
                    <a:pt x="503516" y="36267"/>
                  </a:lnTo>
                  <a:lnTo>
                    <a:pt x="529154" y="36083"/>
                  </a:lnTo>
                  <a:lnTo>
                    <a:pt x="554183" y="35961"/>
                  </a:lnTo>
                  <a:lnTo>
                    <a:pt x="578807" y="35879"/>
                  </a:lnTo>
                  <a:lnTo>
                    <a:pt x="603160" y="35824"/>
                  </a:lnTo>
                  <a:lnTo>
                    <a:pt x="628325" y="34796"/>
                  </a:lnTo>
                  <a:lnTo>
                    <a:pt x="654032" y="33118"/>
                  </a:lnTo>
                  <a:lnTo>
                    <a:pt x="680099" y="31007"/>
                  </a:lnTo>
                  <a:lnTo>
                    <a:pt x="707400" y="29600"/>
                  </a:lnTo>
                  <a:lnTo>
                    <a:pt x="735521" y="28662"/>
                  </a:lnTo>
                  <a:lnTo>
                    <a:pt x="764191" y="28036"/>
                  </a:lnTo>
                  <a:lnTo>
                    <a:pt x="792234" y="27620"/>
                  </a:lnTo>
                  <a:lnTo>
                    <a:pt x="819859" y="27342"/>
                  </a:lnTo>
                  <a:lnTo>
                    <a:pt x="847205" y="27156"/>
                  </a:lnTo>
                  <a:lnTo>
                    <a:pt x="874366" y="27033"/>
                  </a:lnTo>
                  <a:lnTo>
                    <a:pt x="901403" y="26950"/>
                  </a:lnTo>
                  <a:lnTo>
                    <a:pt x="928357" y="26896"/>
                  </a:lnTo>
                  <a:lnTo>
                    <a:pt x="956248" y="25867"/>
                  </a:lnTo>
                  <a:lnTo>
                    <a:pt x="984764" y="24188"/>
                  </a:lnTo>
                  <a:lnTo>
                    <a:pt x="1013697" y="22077"/>
                  </a:lnTo>
                  <a:lnTo>
                    <a:pt x="1042907" y="20670"/>
                  </a:lnTo>
                  <a:lnTo>
                    <a:pt x="1072303" y="19732"/>
                  </a:lnTo>
                  <a:lnTo>
                    <a:pt x="1101822" y="19107"/>
                  </a:lnTo>
                  <a:lnTo>
                    <a:pt x="1131423" y="17698"/>
                  </a:lnTo>
                  <a:lnTo>
                    <a:pt x="1161079" y="15766"/>
                  </a:lnTo>
                  <a:lnTo>
                    <a:pt x="1190771" y="13486"/>
                  </a:lnTo>
                  <a:lnTo>
                    <a:pt x="1220488" y="11966"/>
                  </a:lnTo>
                  <a:lnTo>
                    <a:pt x="1250221" y="10953"/>
                  </a:lnTo>
                  <a:lnTo>
                    <a:pt x="1279965" y="10277"/>
                  </a:lnTo>
                  <a:lnTo>
                    <a:pt x="1309716" y="8835"/>
                  </a:lnTo>
                  <a:lnTo>
                    <a:pt x="1339472" y="6881"/>
                  </a:lnTo>
                  <a:lnTo>
                    <a:pt x="1369231" y="4586"/>
                  </a:lnTo>
                  <a:lnTo>
                    <a:pt x="1399985" y="3056"/>
                  </a:lnTo>
                  <a:lnTo>
                    <a:pt x="1431402" y="2036"/>
                  </a:lnTo>
                  <a:lnTo>
                    <a:pt x="1463260" y="1356"/>
                  </a:lnTo>
                  <a:lnTo>
                    <a:pt x="1495412" y="903"/>
                  </a:lnTo>
                  <a:lnTo>
                    <a:pt x="1527762" y="600"/>
                  </a:lnTo>
                  <a:lnTo>
                    <a:pt x="1560242" y="400"/>
                  </a:lnTo>
                  <a:lnTo>
                    <a:pt x="1592810" y="265"/>
                  </a:lnTo>
                  <a:lnTo>
                    <a:pt x="1625436" y="175"/>
                  </a:lnTo>
                  <a:lnTo>
                    <a:pt x="1658100" y="116"/>
                  </a:lnTo>
                  <a:lnTo>
                    <a:pt x="1690791" y="76"/>
                  </a:lnTo>
                  <a:lnTo>
                    <a:pt x="1723498" y="49"/>
                  </a:lnTo>
                  <a:lnTo>
                    <a:pt x="1756217" y="32"/>
                  </a:lnTo>
                  <a:lnTo>
                    <a:pt x="1788945" y="20"/>
                  </a:lnTo>
                  <a:lnTo>
                    <a:pt x="1821676" y="12"/>
                  </a:lnTo>
                  <a:lnTo>
                    <a:pt x="1854411" y="7"/>
                  </a:lnTo>
                  <a:lnTo>
                    <a:pt x="1888142" y="3"/>
                  </a:lnTo>
                  <a:lnTo>
                    <a:pt x="1922535" y="1"/>
                  </a:lnTo>
                  <a:lnTo>
                    <a:pt x="1957369" y="0"/>
                  </a:lnTo>
                  <a:lnTo>
                    <a:pt x="1992498" y="991"/>
                  </a:lnTo>
                  <a:lnTo>
                    <a:pt x="2027825" y="2644"/>
                  </a:lnTo>
                  <a:lnTo>
                    <a:pt x="2063282" y="4738"/>
                  </a:lnTo>
                  <a:lnTo>
                    <a:pt x="2098826" y="6134"/>
                  </a:lnTo>
                  <a:lnTo>
                    <a:pt x="2134428" y="7065"/>
                  </a:lnTo>
                  <a:lnTo>
                    <a:pt x="2170069" y="7685"/>
                  </a:lnTo>
                  <a:lnTo>
                    <a:pt x="2206729" y="9091"/>
                  </a:lnTo>
                  <a:lnTo>
                    <a:pt x="2244066" y="11021"/>
                  </a:lnTo>
                  <a:lnTo>
                    <a:pt x="2281857" y="13299"/>
                  </a:lnTo>
                  <a:lnTo>
                    <a:pt x="2318957" y="15810"/>
                  </a:lnTo>
                  <a:lnTo>
                    <a:pt x="2355596" y="18476"/>
                  </a:lnTo>
                  <a:lnTo>
                    <a:pt x="2391928" y="21246"/>
                  </a:lnTo>
                  <a:lnTo>
                    <a:pt x="2429048" y="23093"/>
                  </a:lnTo>
                  <a:lnTo>
                    <a:pt x="2466693" y="24324"/>
                  </a:lnTo>
                  <a:lnTo>
                    <a:pt x="2504689" y="25144"/>
                  </a:lnTo>
                  <a:lnTo>
                    <a:pt x="2541925" y="26684"/>
                  </a:lnTo>
                  <a:lnTo>
                    <a:pt x="2578656" y="28702"/>
                  </a:lnTo>
                  <a:lnTo>
                    <a:pt x="2615049" y="31040"/>
                  </a:lnTo>
                  <a:lnTo>
                    <a:pt x="2651218" y="32598"/>
                  </a:lnTo>
                  <a:lnTo>
                    <a:pt x="2687236" y="33637"/>
                  </a:lnTo>
                  <a:lnTo>
                    <a:pt x="2723154" y="34330"/>
                  </a:lnTo>
                  <a:lnTo>
                    <a:pt x="2758014" y="35784"/>
                  </a:lnTo>
                  <a:lnTo>
                    <a:pt x="2792168" y="37746"/>
                  </a:lnTo>
                  <a:lnTo>
                    <a:pt x="2825852" y="40046"/>
                  </a:lnTo>
                  <a:lnTo>
                    <a:pt x="2860214" y="41578"/>
                  </a:lnTo>
                  <a:lnTo>
                    <a:pt x="2895028" y="42600"/>
                  </a:lnTo>
                  <a:lnTo>
                    <a:pt x="2930143" y="43282"/>
                  </a:lnTo>
                  <a:lnTo>
                    <a:pt x="2964468" y="44728"/>
                  </a:lnTo>
                  <a:lnTo>
                    <a:pt x="2998265" y="46685"/>
                  </a:lnTo>
                  <a:lnTo>
                    <a:pt x="3031711" y="48981"/>
                  </a:lnTo>
                  <a:lnTo>
                    <a:pt x="3063929" y="50513"/>
                  </a:lnTo>
                  <a:lnTo>
                    <a:pt x="3095330" y="51533"/>
                  </a:lnTo>
                  <a:lnTo>
                    <a:pt x="3126186" y="52213"/>
                  </a:lnTo>
                  <a:lnTo>
                    <a:pt x="3157671" y="52667"/>
                  </a:lnTo>
                  <a:lnTo>
                    <a:pt x="3189574" y="52969"/>
                  </a:lnTo>
                  <a:lnTo>
                    <a:pt x="3221758" y="53171"/>
                  </a:lnTo>
                  <a:lnTo>
                    <a:pt x="3255120" y="54298"/>
                  </a:lnTo>
                  <a:lnTo>
                    <a:pt x="3289267" y="56041"/>
                  </a:lnTo>
                  <a:lnTo>
                    <a:pt x="3323938" y="58196"/>
                  </a:lnTo>
                  <a:lnTo>
                    <a:pt x="3356975" y="60624"/>
                  </a:lnTo>
                  <a:lnTo>
                    <a:pt x="3388921" y="63235"/>
                  </a:lnTo>
                  <a:lnTo>
                    <a:pt x="3420140" y="65968"/>
                  </a:lnTo>
                  <a:lnTo>
                    <a:pt x="3451867" y="68782"/>
                  </a:lnTo>
                  <a:lnTo>
                    <a:pt x="3483931" y="71651"/>
                  </a:lnTo>
                  <a:lnTo>
                    <a:pt x="3516222" y="74555"/>
                  </a:lnTo>
                  <a:lnTo>
                    <a:pt x="3547672" y="78475"/>
                  </a:lnTo>
                  <a:lnTo>
                    <a:pt x="3578560" y="83074"/>
                  </a:lnTo>
                  <a:lnTo>
                    <a:pt x="3609074" y="88124"/>
                  </a:lnTo>
                  <a:lnTo>
                    <a:pt x="3639338" y="92482"/>
                  </a:lnTo>
                  <a:lnTo>
                    <a:pt x="3669435" y="96380"/>
                  </a:lnTo>
                  <a:lnTo>
                    <a:pt x="3699424" y="99971"/>
                  </a:lnTo>
                  <a:lnTo>
                    <a:pt x="3726360" y="103357"/>
                  </a:lnTo>
                  <a:lnTo>
                    <a:pt x="3751263" y="106607"/>
                  </a:lnTo>
                  <a:lnTo>
                    <a:pt x="3794478" y="112863"/>
                  </a:lnTo>
                  <a:lnTo>
                    <a:pt x="3857625" y="125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91"/>
            <p:cNvSpPr/>
            <p:nvPr/>
          </p:nvSpPr>
          <p:spPr>
            <a:xfrm>
              <a:off x="3485207" y="4493408"/>
              <a:ext cx="1604716" cy="2168140"/>
            </a:xfrm>
            <a:custGeom>
              <a:avLst/>
              <a:gdLst/>
              <a:ahLst/>
              <a:cxnLst/>
              <a:rect l="0" t="0" r="0" b="0"/>
              <a:pathLst>
                <a:path w="1604716" h="2168140">
                  <a:moveTo>
                    <a:pt x="1604715" y="123240"/>
                  </a:moveTo>
                  <a:lnTo>
                    <a:pt x="1604715" y="118500"/>
                  </a:lnTo>
                  <a:lnTo>
                    <a:pt x="1585753" y="96590"/>
                  </a:lnTo>
                  <a:lnTo>
                    <a:pt x="1554999" y="74444"/>
                  </a:lnTo>
                  <a:lnTo>
                    <a:pt x="1516012" y="60055"/>
                  </a:lnTo>
                  <a:lnTo>
                    <a:pt x="1484924" y="50179"/>
                  </a:lnTo>
                  <a:lnTo>
                    <a:pt x="1450272" y="40167"/>
                  </a:lnTo>
                  <a:lnTo>
                    <a:pt x="1411719" y="32410"/>
                  </a:lnTo>
                  <a:lnTo>
                    <a:pt x="1368788" y="25655"/>
                  </a:lnTo>
                  <a:lnTo>
                    <a:pt x="1346227" y="22465"/>
                  </a:lnTo>
                  <a:lnTo>
                    <a:pt x="1322257" y="19346"/>
                  </a:lnTo>
                  <a:lnTo>
                    <a:pt x="1297347" y="16274"/>
                  </a:lnTo>
                  <a:lnTo>
                    <a:pt x="1271811" y="13234"/>
                  </a:lnTo>
                  <a:lnTo>
                    <a:pt x="1245857" y="10216"/>
                  </a:lnTo>
                  <a:lnTo>
                    <a:pt x="1219624" y="7211"/>
                  </a:lnTo>
                  <a:lnTo>
                    <a:pt x="1193207" y="4216"/>
                  </a:lnTo>
                  <a:lnTo>
                    <a:pt x="1165673" y="2218"/>
                  </a:lnTo>
                  <a:lnTo>
                    <a:pt x="1137395" y="887"/>
                  </a:lnTo>
                  <a:lnTo>
                    <a:pt x="1108621" y="0"/>
                  </a:lnTo>
                  <a:lnTo>
                    <a:pt x="1080509" y="400"/>
                  </a:lnTo>
                  <a:lnTo>
                    <a:pt x="1052838" y="1660"/>
                  </a:lnTo>
                  <a:lnTo>
                    <a:pt x="1025461" y="3491"/>
                  </a:lnTo>
                  <a:lnTo>
                    <a:pt x="997288" y="5705"/>
                  </a:lnTo>
                  <a:lnTo>
                    <a:pt x="968584" y="8172"/>
                  </a:lnTo>
                  <a:lnTo>
                    <a:pt x="939526" y="10809"/>
                  </a:lnTo>
                  <a:lnTo>
                    <a:pt x="910232" y="13560"/>
                  </a:lnTo>
                  <a:lnTo>
                    <a:pt x="880781" y="16386"/>
                  </a:lnTo>
                  <a:lnTo>
                    <a:pt x="851225" y="19262"/>
                  </a:lnTo>
                  <a:lnTo>
                    <a:pt x="821599" y="24156"/>
                  </a:lnTo>
                  <a:lnTo>
                    <a:pt x="791927" y="30395"/>
                  </a:lnTo>
                  <a:lnTo>
                    <a:pt x="762223" y="37531"/>
                  </a:lnTo>
                  <a:lnTo>
                    <a:pt x="733491" y="44272"/>
                  </a:lnTo>
                  <a:lnTo>
                    <a:pt x="705407" y="50751"/>
                  </a:lnTo>
                  <a:lnTo>
                    <a:pt x="677754" y="57055"/>
                  </a:lnTo>
                  <a:lnTo>
                    <a:pt x="649397" y="65226"/>
                  </a:lnTo>
                  <a:lnTo>
                    <a:pt x="620571" y="74643"/>
                  </a:lnTo>
                  <a:lnTo>
                    <a:pt x="591431" y="84889"/>
                  </a:lnTo>
                  <a:lnTo>
                    <a:pt x="562083" y="95688"/>
                  </a:lnTo>
                  <a:lnTo>
                    <a:pt x="532596" y="106857"/>
                  </a:lnTo>
                  <a:lnTo>
                    <a:pt x="503016" y="118271"/>
                  </a:lnTo>
                  <a:lnTo>
                    <a:pt x="474366" y="130842"/>
                  </a:lnTo>
                  <a:lnTo>
                    <a:pt x="446336" y="144183"/>
                  </a:lnTo>
                  <a:lnTo>
                    <a:pt x="418721" y="158038"/>
                  </a:lnTo>
                  <a:lnTo>
                    <a:pt x="391380" y="171244"/>
                  </a:lnTo>
                  <a:lnTo>
                    <a:pt x="364224" y="184016"/>
                  </a:lnTo>
                  <a:lnTo>
                    <a:pt x="337189" y="196500"/>
                  </a:lnTo>
                  <a:lnTo>
                    <a:pt x="311229" y="210775"/>
                  </a:lnTo>
                  <a:lnTo>
                    <a:pt x="285985" y="226245"/>
                  </a:lnTo>
                  <a:lnTo>
                    <a:pt x="261218" y="242512"/>
                  </a:lnTo>
                  <a:lnTo>
                    <a:pt x="237761" y="258317"/>
                  </a:lnTo>
                  <a:lnTo>
                    <a:pt x="193177" y="289108"/>
                  </a:lnTo>
                  <a:lnTo>
                    <a:pt x="152857" y="321975"/>
                  </a:lnTo>
                  <a:lnTo>
                    <a:pt x="117077" y="356426"/>
                  </a:lnTo>
                  <a:lnTo>
                    <a:pt x="87946" y="391581"/>
                  </a:lnTo>
                  <a:lnTo>
                    <a:pt x="61770" y="429696"/>
                  </a:lnTo>
                  <a:lnTo>
                    <a:pt x="38891" y="469787"/>
                  </a:lnTo>
                  <a:lnTo>
                    <a:pt x="22108" y="510756"/>
                  </a:lnTo>
                  <a:lnTo>
                    <a:pt x="10681" y="552115"/>
                  </a:lnTo>
                  <a:lnTo>
                    <a:pt x="3286" y="594641"/>
                  </a:lnTo>
                  <a:lnTo>
                    <a:pt x="1315" y="617093"/>
                  </a:lnTo>
                  <a:lnTo>
                    <a:pt x="0" y="639999"/>
                  </a:lnTo>
                  <a:lnTo>
                    <a:pt x="116" y="663207"/>
                  </a:lnTo>
                  <a:lnTo>
                    <a:pt x="1186" y="686617"/>
                  </a:lnTo>
                  <a:lnTo>
                    <a:pt x="2891" y="710160"/>
                  </a:lnTo>
                  <a:lnTo>
                    <a:pt x="6012" y="734786"/>
                  </a:lnTo>
                  <a:lnTo>
                    <a:pt x="10077" y="760133"/>
                  </a:lnTo>
                  <a:lnTo>
                    <a:pt x="14771" y="785960"/>
                  </a:lnTo>
                  <a:lnTo>
                    <a:pt x="19885" y="813101"/>
                  </a:lnTo>
                  <a:lnTo>
                    <a:pt x="25279" y="841116"/>
                  </a:lnTo>
                  <a:lnTo>
                    <a:pt x="30859" y="869715"/>
                  </a:lnTo>
                  <a:lnTo>
                    <a:pt x="36564" y="898702"/>
                  </a:lnTo>
                  <a:lnTo>
                    <a:pt x="42351" y="927949"/>
                  </a:lnTo>
                  <a:lnTo>
                    <a:pt x="48194" y="957369"/>
                  </a:lnTo>
                  <a:lnTo>
                    <a:pt x="54073" y="986905"/>
                  </a:lnTo>
                  <a:lnTo>
                    <a:pt x="59977" y="1016516"/>
                  </a:lnTo>
                  <a:lnTo>
                    <a:pt x="65898" y="1046179"/>
                  </a:lnTo>
                  <a:lnTo>
                    <a:pt x="71829" y="1076869"/>
                  </a:lnTo>
                  <a:lnTo>
                    <a:pt x="77767" y="1108243"/>
                  </a:lnTo>
                  <a:lnTo>
                    <a:pt x="83711" y="1140073"/>
                  </a:lnTo>
                  <a:lnTo>
                    <a:pt x="90650" y="1171215"/>
                  </a:lnTo>
                  <a:lnTo>
                    <a:pt x="98252" y="1201897"/>
                  </a:lnTo>
                  <a:lnTo>
                    <a:pt x="106297" y="1232275"/>
                  </a:lnTo>
                  <a:lnTo>
                    <a:pt x="112652" y="1263441"/>
                  </a:lnTo>
                  <a:lnTo>
                    <a:pt x="117882" y="1295132"/>
                  </a:lnTo>
                  <a:lnTo>
                    <a:pt x="122360" y="1327173"/>
                  </a:lnTo>
                  <a:lnTo>
                    <a:pt x="126337" y="1358456"/>
                  </a:lnTo>
                  <a:lnTo>
                    <a:pt x="129982" y="1389233"/>
                  </a:lnTo>
                  <a:lnTo>
                    <a:pt x="133403" y="1419673"/>
                  </a:lnTo>
                  <a:lnTo>
                    <a:pt x="136676" y="1449888"/>
                  </a:lnTo>
                  <a:lnTo>
                    <a:pt x="139850" y="1479954"/>
                  </a:lnTo>
                  <a:lnTo>
                    <a:pt x="142959" y="1509919"/>
                  </a:lnTo>
                  <a:lnTo>
                    <a:pt x="145031" y="1540810"/>
                  </a:lnTo>
                  <a:lnTo>
                    <a:pt x="146412" y="1572318"/>
                  </a:lnTo>
                  <a:lnTo>
                    <a:pt x="147334" y="1604238"/>
                  </a:lnTo>
                  <a:lnTo>
                    <a:pt x="147948" y="1634447"/>
                  </a:lnTo>
                  <a:lnTo>
                    <a:pt x="148357" y="1663516"/>
                  </a:lnTo>
                  <a:lnTo>
                    <a:pt x="148630" y="1691825"/>
                  </a:lnTo>
                  <a:lnTo>
                    <a:pt x="148812" y="1721612"/>
                  </a:lnTo>
                  <a:lnTo>
                    <a:pt x="148933" y="1752384"/>
                  </a:lnTo>
                  <a:lnTo>
                    <a:pt x="149014" y="1783813"/>
                  </a:lnTo>
                  <a:lnTo>
                    <a:pt x="148076" y="1813695"/>
                  </a:lnTo>
                  <a:lnTo>
                    <a:pt x="146458" y="1842546"/>
                  </a:lnTo>
                  <a:lnTo>
                    <a:pt x="144387" y="1870710"/>
                  </a:lnTo>
                  <a:lnTo>
                    <a:pt x="142015" y="1897423"/>
                  </a:lnTo>
                  <a:lnTo>
                    <a:pt x="139441" y="1923169"/>
                  </a:lnTo>
                  <a:lnTo>
                    <a:pt x="136733" y="1948271"/>
                  </a:lnTo>
                  <a:lnTo>
                    <a:pt x="133935" y="1972943"/>
                  </a:lnTo>
                  <a:lnTo>
                    <a:pt x="131078" y="1997328"/>
                  </a:lnTo>
                  <a:lnTo>
                    <a:pt x="128181" y="2021523"/>
                  </a:lnTo>
                  <a:lnTo>
                    <a:pt x="122316" y="2061635"/>
                  </a:lnTo>
                  <a:lnTo>
                    <a:pt x="116402" y="2095007"/>
                  </a:lnTo>
                  <a:lnTo>
                    <a:pt x="107495" y="2134123"/>
                  </a:lnTo>
                  <a:lnTo>
                    <a:pt x="95598" y="21681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95"/>
          <p:cNvGrpSpPr/>
          <p:nvPr/>
        </p:nvGrpSpPr>
        <p:grpSpPr>
          <a:xfrm>
            <a:off x="4991695" y="3911203"/>
            <a:ext cx="1466762" cy="495275"/>
            <a:chOff x="4991695" y="3911203"/>
            <a:chExt cx="1466762" cy="495275"/>
          </a:xfrm>
        </p:grpSpPr>
        <p:sp>
          <p:nvSpPr>
            <p:cNvPr id="7" name="SMARTInkShape-292"/>
            <p:cNvSpPr/>
            <p:nvPr/>
          </p:nvSpPr>
          <p:spPr>
            <a:xfrm>
              <a:off x="5054571" y="4080867"/>
              <a:ext cx="35352" cy="312540"/>
            </a:xfrm>
            <a:custGeom>
              <a:avLst/>
              <a:gdLst/>
              <a:ahLst/>
              <a:cxnLst/>
              <a:rect l="0" t="0" r="0" b="0"/>
              <a:pathLst>
                <a:path w="35352" h="312540">
                  <a:moveTo>
                    <a:pt x="8562" y="0"/>
                  </a:moveTo>
                  <a:lnTo>
                    <a:pt x="3821" y="36131"/>
                  </a:lnTo>
                  <a:lnTo>
                    <a:pt x="873" y="78395"/>
                  </a:lnTo>
                  <a:lnTo>
                    <a:pt x="0" y="117596"/>
                  </a:lnTo>
                  <a:lnTo>
                    <a:pt x="4482" y="154347"/>
                  </a:lnTo>
                  <a:lnTo>
                    <a:pt x="9394" y="186338"/>
                  </a:lnTo>
                  <a:lnTo>
                    <a:pt x="15092" y="230167"/>
                  </a:lnTo>
                  <a:lnTo>
                    <a:pt x="23313" y="274572"/>
                  </a:lnTo>
                  <a:lnTo>
                    <a:pt x="35351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93"/>
            <p:cNvSpPr/>
            <p:nvPr/>
          </p:nvSpPr>
          <p:spPr>
            <a:xfrm>
              <a:off x="4991695" y="3911203"/>
              <a:ext cx="314852" cy="494968"/>
            </a:xfrm>
            <a:custGeom>
              <a:avLst/>
              <a:gdLst/>
              <a:ahLst/>
              <a:cxnLst/>
              <a:rect l="0" t="0" r="0" b="0"/>
              <a:pathLst>
                <a:path w="314852" h="494968">
                  <a:moveTo>
                    <a:pt x="26789" y="0"/>
                  </a:moveTo>
                  <a:lnTo>
                    <a:pt x="65644" y="22073"/>
                  </a:lnTo>
                  <a:lnTo>
                    <a:pt x="101802" y="48543"/>
                  </a:lnTo>
                  <a:lnTo>
                    <a:pt x="143935" y="81522"/>
                  </a:lnTo>
                  <a:lnTo>
                    <a:pt x="187838" y="119073"/>
                  </a:lnTo>
                  <a:lnTo>
                    <a:pt x="229620" y="161620"/>
                  </a:lnTo>
                  <a:lnTo>
                    <a:pt x="264489" y="205645"/>
                  </a:lnTo>
                  <a:lnTo>
                    <a:pt x="291026" y="250109"/>
                  </a:lnTo>
                  <a:lnTo>
                    <a:pt x="308811" y="294702"/>
                  </a:lnTo>
                  <a:lnTo>
                    <a:pt x="314851" y="323463"/>
                  </a:lnTo>
                  <a:lnTo>
                    <a:pt x="312673" y="360976"/>
                  </a:lnTo>
                  <a:lnTo>
                    <a:pt x="308299" y="381692"/>
                  </a:lnTo>
                  <a:lnTo>
                    <a:pt x="290778" y="410089"/>
                  </a:lnTo>
                  <a:lnTo>
                    <a:pt x="251061" y="445359"/>
                  </a:lnTo>
                  <a:lnTo>
                    <a:pt x="215720" y="465113"/>
                  </a:lnTo>
                  <a:lnTo>
                    <a:pt x="174270" y="477691"/>
                  </a:lnTo>
                  <a:lnTo>
                    <a:pt x="130570" y="487701"/>
                  </a:lnTo>
                  <a:lnTo>
                    <a:pt x="88187" y="494967"/>
                  </a:lnTo>
                  <a:lnTo>
                    <a:pt x="53911" y="492710"/>
                  </a:lnTo>
                  <a:lnTo>
                    <a:pt x="0" y="491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94"/>
            <p:cNvSpPr/>
            <p:nvPr/>
          </p:nvSpPr>
          <p:spPr>
            <a:xfrm>
              <a:off x="5402461" y="4152305"/>
              <a:ext cx="196454" cy="210784"/>
            </a:xfrm>
            <a:custGeom>
              <a:avLst/>
              <a:gdLst/>
              <a:ahLst/>
              <a:cxnLst/>
              <a:rect l="0" t="0" r="0" b="0"/>
              <a:pathLst>
                <a:path w="196454" h="210784">
                  <a:moveTo>
                    <a:pt x="0" y="26789"/>
                  </a:moveTo>
                  <a:lnTo>
                    <a:pt x="4740" y="31529"/>
                  </a:lnTo>
                  <a:lnTo>
                    <a:pt x="13303" y="72638"/>
                  </a:lnTo>
                  <a:lnTo>
                    <a:pt x="16509" y="112803"/>
                  </a:lnTo>
                  <a:lnTo>
                    <a:pt x="11456" y="154169"/>
                  </a:lnTo>
                  <a:lnTo>
                    <a:pt x="6783" y="196442"/>
                  </a:lnTo>
                  <a:lnTo>
                    <a:pt x="4522" y="202399"/>
                  </a:lnTo>
                  <a:lnTo>
                    <a:pt x="4007" y="206370"/>
                  </a:lnTo>
                  <a:lnTo>
                    <a:pt x="4655" y="209018"/>
                  </a:lnTo>
                  <a:lnTo>
                    <a:pt x="6080" y="210783"/>
                  </a:lnTo>
                  <a:lnTo>
                    <a:pt x="8022" y="208982"/>
                  </a:lnTo>
                  <a:lnTo>
                    <a:pt x="33978" y="166967"/>
                  </a:lnTo>
                  <a:lnTo>
                    <a:pt x="57502" y="124660"/>
                  </a:lnTo>
                  <a:lnTo>
                    <a:pt x="91185" y="80320"/>
                  </a:lnTo>
                  <a:lnTo>
                    <a:pt x="135352" y="39213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95"/>
            <p:cNvSpPr/>
            <p:nvPr/>
          </p:nvSpPr>
          <p:spPr>
            <a:xfrm>
              <a:off x="5659083" y="4143375"/>
              <a:ext cx="799374" cy="263103"/>
            </a:xfrm>
            <a:custGeom>
              <a:avLst/>
              <a:gdLst/>
              <a:ahLst/>
              <a:cxnLst/>
              <a:rect l="0" t="0" r="0" b="0"/>
              <a:pathLst>
                <a:path w="799374" h="263103">
                  <a:moveTo>
                    <a:pt x="207722" y="125016"/>
                  </a:moveTo>
                  <a:lnTo>
                    <a:pt x="206730" y="107800"/>
                  </a:lnTo>
                  <a:lnTo>
                    <a:pt x="202981" y="94544"/>
                  </a:lnTo>
                  <a:lnTo>
                    <a:pt x="195363" y="84022"/>
                  </a:lnTo>
                  <a:lnTo>
                    <a:pt x="174302" y="69183"/>
                  </a:lnTo>
                  <a:lnTo>
                    <a:pt x="131630" y="57690"/>
                  </a:lnTo>
                  <a:lnTo>
                    <a:pt x="111396" y="55405"/>
                  </a:lnTo>
                  <a:lnTo>
                    <a:pt x="73789" y="68341"/>
                  </a:lnTo>
                  <a:lnTo>
                    <a:pt x="45447" y="86285"/>
                  </a:lnTo>
                  <a:lnTo>
                    <a:pt x="24482" y="108910"/>
                  </a:lnTo>
                  <a:lnTo>
                    <a:pt x="10444" y="134465"/>
                  </a:lnTo>
                  <a:lnTo>
                    <a:pt x="0" y="170369"/>
                  </a:lnTo>
                  <a:lnTo>
                    <a:pt x="103" y="202946"/>
                  </a:lnTo>
                  <a:lnTo>
                    <a:pt x="6417" y="221969"/>
                  </a:lnTo>
                  <a:lnTo>
                    <a:pt x="17050" y="230283"/>
                  </a:lnTo>
                  <a:lnTo>
                    <a:pt x="31698" y="236293"/>
                  </a:lnTo>
                  <a:lnTo>
                    <a:pt x="48129" y="238964"/>
                  </a:lnTo>
                  <a:lnTo>
                    <a:pt x="68000" y="232214"/>
                  </a:lnTo>
                  <a:lnTo>
                    <a:pt x="110535" y="202412"/>
                  </a:lnTo>
                  <a:lnTo>
                    <a:pt x="128765" y="183557"/>
                  </a:lnTo>
                  <a:lnTo>
                    <a:pt x="144317" y="148375"/>
                  </a:lnTo>
                  <a:lnTo>
                    <a:pt x="153281" y="104785"/>
                  </a:lnTo>
                  <a:lnTo>
                    <a:pt x="153568" y="102599"/>
                  </a:lnTo>
                  <a:lnTo>
                    <a:pt x="152768" y="102134"/>
                  </a:lnTo>
                  <a:lnTo>
                    <a:pt x="149233" y="104262"/>
                  </a:lnTo>
                  <a:lnTo>
                    <a:pt x="147894" y="106219"/>
                  </a:lnTo>
                  <a:lnTo>
                    <a:pt x="146405" y="111039"/>
                  </a:lnTo>
                  <a:lnTo>
                    <a:pt x="146441" y="137468"/>
                  </a:lnTo>
                  <a:lnTo>
                    <a:pt x="154974" y="177232"/>
                  </a:lnTo>
                  <a:lnTo>
                    <a:pt x="166214" y="209303"/>
                  </a:lnTo>
                  <a:lnTo>
                    <a:pt x="179769" y="228593"/>
                  </a:lnTo>
                  <a:lnTo>
                    <a:pt x="214400" y="257041"/>
                  </a:lnTo>
                  <a:lnTo>
                    <a:pt x="229210" y="263069"/>
                  </a:lnTo>
                  <a:lnTo>
                    <a:pt x="245054" y="263102"/>
                  </a:lnTo>
                  <a:lnTo>
                    <a:pt x="274737" y="255039"/>
                  </a:lnTo>
                  <a:lnTo>
                    <a:pt x="312826" y="231263"/>
                  </a:lnTo>
                  <a:lnTo>
                    <a:pt x="350510" y="195157"/>
                  </a:lnTo>
                  <a:lnTo>
                    <a:pt x="374135" y="160479"/>
                  </a:lnTo>
                  <a:lnTo>
                    <a:pt x="390848" y="118037"/>
                  </a:lnTo>
                  <a:lnTo>
                    <a:pt x="394666" y="96291"/>
                  </a:lnTo>
                  <a:lnTo>
                    <a:pt x="393867" y="94952"/>
                  </a:lnTo>
                  <a:lnTo>
                    <a:pt x="392342" y="95052"/>
                  </a:lnTo>
                  <a:lnTo>
                    <a:pt x="385455" y="99931"/>
                  </a:lnTo>
                  <a:lnTo>
                    <a:pt x="382765" y="102339"/>
                  </a:lnTo>
                  <a:lnTo>
                    <a:pt x="379776" y="110307"/>
                  </a:lnTo>
                  <a:lnTo>
                    <a:pt x="372556" y="151595"/>
                  </a:lnTo>
                  <a:lnTo>
                    <a:pt x="374578" y="173870"/>
                  </a:lnTo>
                  <a:lnTo>
                    <a:pt x="381430" y="189062"/>
                  </a:lnTo>
                  <a:lnTo>
                    <a:pt x="397257" y="206900"/>
                  </a:lnTo>
                  <a:lnTo>
                    <a:pt x="421087" y="216857"/>
                  </a:lnTo>
                  <a:lnTo>
                    <a:pt x="443802" y="221350"/>
                  </a:lnTo>
                  <a:lnTo>
                    <a:pt x="456844" y="219756"/>
                  </a:lnTo>
                  <a:lnTo>
                    <a:pt x="469255" y="214747"/>
                  </a:lnTo>
                  <a:lnTo>
                    <a:pt x="486406" y="200771"/>
                  </a:lnTo>
                  <a:lnTo>
                    <a:pt x="518160" y="160638"/>
                  </a:lnTo>
                  <a:lnTo>
                    <a:pt x="540011" y="119675"/>
                  </a:lnTo>
                  <a:lnTo>
                    <a:pt x="548306" y="100111"/>
                  </a:lnTo>
                  <a:lnTo>
                    <a:pt x="550864" y="96507"/>
                  </a:lnTo>
                  <a:lnTo>
                    <a:pt x="551577" y="94103"/>
                  </a:lnTo>
                  <a:lnTo>
                    <a:pt x="551060" y="92501"/>
                  </a:lnTo>
                  <a:lnTo>
                    <a:pt x="549723" y="91433"/>
                  </a:lnTo>
                  <a:lnTo>
                    <a:pt x="548832" y="91713"/>
                  </a:lnTo>
                  <a:lnTo>
                    <a:pt x="548237" y="92892"/>
                  </a:lnTo>
                  <a:lnTo>
                    <a:pt x="547842" y="94670"/>
                  </a:lnTo>
                  <a:lnTo>
                    <a:pt x="541070" y="106638"/>
                  </a:lnTo>
                  <a:lnTo>
                    <a:pt x="538703" y="140898"/>
                  </a:lnTo>
                  <a:lnTo>
                    <a:pt x="538508" y="153464"/>
                  </a:lnTo>
                  <a:lnTo>
                    <a:pt x="552456" y="194850"/>
                  </a:lnTo>
                  <a:lnTo>
                    <a:pt x="565960" y="224311"/>
                  </a:lnTo>
                  <a:lnTo>
                    <a:pt x="578275" y="236284"/>
                  </a:lnTo>
                  <a:lnTo>
                    <a:pt x="595654" y="244914"/>
                  </a:lnTo>
                  <a:lnTo>
                    <a:pt x="633329" y="253366"/>
                  </a:lnTo>
                  <a:lnTo>
                    <a:pt x="673927" y="249476"/>
                  </a:lnTo>
                  <a:lnTo>
                    <a:pt x="715317" y="230886"/>
                  </a:lnTo>
                  <a:lnTo>
                    <a:pt x="752157" y="208106"/>
                  </a:lnTo>
                  <a:lnTo>
                    <a:pt x="779976" y="178360"/>
                  </a:lnTo>
                  <a:lnTo>
                    <a:pt x="792564" y="155594"/>
                  </a:lnTo>
                  <a:lnTo>
                    <a:pt x="799373" y="131991"/>
                  </a:lnTo>
                  <a:lnTo>
                    <a:pt x="797769" y="104965"/>
                  </a:lnTo>
                  <a:lnTo>
                    <a:pt x="790441" y="79394"/>
                  </a:lnTo>
                  <a:lnTo>
                    <a:pt x="780570" y="61414"/>
                  </a:lnTo>
                  <a:lnTo>
                    <a:pt x="738648" y="21263"/>
                  </a:lnTo>
                  <a:lnTo>
                    <a:pt x="715276" y="7843"/>
                  </a:lnTo>
                  <a:lnTo>
                    <a:pt x="680018" y="2324"/>
                  </a:lnTo>
                  <a:lnTo>
                    <a:pt x="64527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MARTInkShape-296"/>
          <p:cNvSpPr/>
          <p:nvPr/>
        </p:nvSpPr>
        <p:spPr>
          <a:xfrm>
            <a:off x="850141" y="4697588"/>
            <a:ext cx="587540" cy="833036"/>
          </a:xfrm>
          <a:custGeom>
            <a:avLst/>
            <a:gdLst/>
            <a:ahLst/>
            <a:cxnLst/>
            <a:rect l="0" t="0" r="0" b="0"/>
            <a:pathLst>
              <a:path w="587540" h="833036">
                <a:moveTo>
                  <a:pt x="587539" y="151232"/>
                </a:moveTo>
                <a:lnTo>
                  <a:pt x="563213" y="111675"/>
                </a:lnTo>
                <a:lnTo>
                  <a:pt x="545825" y="87587"/>
                </a:lnTo>
                <a:lnTo>
                  <a:pt x="505399" y="55427"/>
                </a:lnTo>
                <a:lnTo>
                  <a:pt x="470928" y="35864"/>
                </a:lnTo>
                <a:lnTo>
                  <a:pt x="435578" y="20145"/>
                </a:lnTo>
                <a:lnTo>
                  <a:pt x="397323" y="9204"/>
                </a:lnTo>
                <a:lnTo>
                  <a:pt x="357215" y="2324"/>
                </a:lnTo>
                <a:lnTo>
                  <a:pt x="312847" y="0"/>
                </a:lnTo>
                <a:lnTo>
                  <a:pt x="270275" y="6670"/>
                </a:lnTo>
                <a:lnTo>
                  <a:pt x="238054" y="20188"/>
                </a:lnTo>
                <a:lnTo>
                  <a:pt x="221868" y="31475"/>
                </a:lnTo>
                <a:lnTo>
                  <a:pt x="193871" y="66817"/>
                </a:lnTo>
                <a:lnTo>
                  <a:pt x="175042" y="105747"/>
                </a:lnTo>
                <a:lnTo>
                  <a:pt x="169976" y="139960"/>
                </a:lnTo>
                <a:lnTo>
                  <a:pt x="168475" y="176225"/>
                </a:lnTo>
                <a:lnTo>
                  <a:pt x="169023" y="217948"/>
                </a:lnTo>
                <a:lnTo>
                  <a:pt x="176020" y="261730"/>
                </a:lnTo>
                <a:lnTo>
                  <a:pt x="185037" y="291293"/>
                </a:lnTo>
                <a:lnTo>
                  <a:pt x="195660" y="323614"/>
                </a:lnTo>
                <a:lnTo>
                  <a:pt x="207987" y="357823"/>
                </a:lnTo>
                <a:lnTo>
                  <a:pt x="223388" y="392870"/>
                </a:lnTo>
                <a:lnTo>
                  <a:pt x="237509" y="428291"/>
                </a:lnTo>
                <a:lnTo>
                  <a:pt x="249407" y="463877"/>
                </a:lnTo>
                <a:lnTo>
                  <a:pt x="258003" y="499537"/>
                </a:lnTo>
                <a:lnTo>
                  <a:pt x="267776" y="535230"/>
                </a:lnTo>
                <a:lnTo>
                  <a:pt x="276750" y="570937"/>
                </a:lnTo>
                <a:lnTo>
                  <a:pt x="280739" y="606650"/>
                </a:lnTo>
                <a:lnTo>
                  <a:pt x="285157" y="639721"/>
                </a:lnTo>
                <a:lnTo>
                  <a:pt x="288444" y="670956"/>
                </a:lnTo>
                <a:lnTo>
                  <a:pt x="284716" y="715439"/>
                </a:lnTo>
                <a:lnTo>
                  <a:pt x="277327" y="753203"/>
                </a:lnTo>
                <a:lnTo>
                  <a:pt x="263296" y="793133"/>
                </a:lnTo>
                <a:lnTo>
                  <a:pt x="258267" y="802408"/>
                </a:lnTo>
                <a:lnTo>
                  <a:pt x="244743" y="815360"/>
                </a:lnTo>
                <a:lnTo>
                  <a:pt x="216547" y="831759"/>
                </a:lnTo>
                <a:lnTo>
                  <a:pt x="196104" y="833035"/>
                </a:lnTo>
                <a:lnTo>
                  <a:pt x="152039" y="825769"/>
                </a:lnTo>
                <a:lnTo>
                  <a:pt x="135684" y="815159"/>
                </a:lnTo>
                <a:lnTo>
                  <a:pt x="96691" y="781683"/>
                </a:lnTo>
                <a:lnTo>
                  <a:pt x="59353" y="740123"/>
                </a:lnTo>
                <a:lnTo>
                  <a:pt x="32826" y="698644"/>
                </a:lnTo>
                <a:lnTo>
                  <a:pt x="17003" y="660758"/>
                </a:lnTo>
                <a:lnTo>
                  <a:pt x="4323" y="624611"/>
                </a:lnTo>
                <a:lnTo>
                  <a:pt x="0" y="593007"/>
                </a:lnTo>
                <a:lnTo>
                  <a:pt x="3459" y="549027"/>
                </a:lnTo>
                <a:lnTo>
                  <a:pt x="10768" y="512514"/>
                </a:lnTo>
                <a:lnTo>
                  <a:pt x="23958" y="487585"/>
                </a:lnTo>
                <a:lnTo>
                  <a:pt x="64771" y="443110"/>
                </a:lnTo>
                <a:lnTo>
                  <a:pt x="97213" y="421803"/>
                </a:lnTo>
                <a:lnTo>
                  <a:pt x="140168" y="404593"/>
                </a:lnTo>
                <a:lnTo>
                  <a:pt x="167843" y="39233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SMARTInkShape-Group97"/>
          <p:cNvGrpSpPr/>
          <p:nvPr/>
        </p:nvGrpSpPr>
        <p:grpSpPr>
          <a:xfrm>
            <a:off x="1384102" y="5027414"/>
            <a:ext cx="187524" cy="321470"/>
            <a:chOff x="1384102" y="5027414"/>
            <a:chExt cx="187524" cy="321470"/>
          </a:xfrm>
        </p:grpSpPr>
        <p:sp>
          <p:nvSpPr>
            <p:cNvPr id="13" name="SMARTInkShape-297"/>
            <p:cNvSpPr/>
            <p:nvPr/>
          </p:nvSpPr>
          <p:spPr>
            <a:xfrm>
              <a:off x="1473398" y="5027414"/>
              <a:ext cx="44650" cy="321470"/>
            </a:xfrm>
            <a:custGeom>
              <a:avLst/>
              <a:gdLst/>
              <a:ahLst/>
              <a:cxnLst/>
              <a:rect l="0" t="0" r="0" b="0"/>
              <a:pathLst>
                <a:path w="44650" h="321470">
                  <a:moveTo>
                    <a:pt x="44649" y="0"/>
                  </a:moveTo>
                  <a:lnTo>
                    <a:pt x="42003" y="34433"/>
                  </a:lnTo>
                  <a:lnTo>
                    <a:pt x="34935" y="71056"/>
                  </a:lnTo>
                  <a:lnTo>
                    <a:pt x="28399" y="114247"/>
                  </a:lnTo>
                  <a:lnTo>
                    <a:pt x="22526" y="147071"/>
                  </a:lnTo>
                  <a:lnTo>
                    <a:pt x="19242" y="191412"/>
                  </a:lnTo>
                  <a:lnTo>
                    <a:pt x="18269" y="228033"/>
                  </a:lnTo>
                  <a:lnTo>
                    <a:pt x="13241" y="267215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98"/>
            <p:cNvSpPr/>
            <p:nvPr/>
          </p:nvSpPr>
          <p:spPr>
            <a:xfrm>
              <a:off x="1384102" y="5134570"/>
              <a:ext cx="187524" cy="26790"/>
            </a:xfrm>
            <a:custGeom>
              <a:avLst/>
              <a:gdLst/>
              <a:ahLst/>
              <a:cxnLst/>
              <a:rect l="0" t="0" r="0" b="0"/>
              <a:pathLst>
                <a:path w="187524" h="26790">
                  <a:moveTo>
                    <a:pt x="0" y="0"/>
                  </a:moveTo>
                  <a:lnTo>
                    <a:pt x="33458" y="0"/>
                  </a:lnTo>
                  <a:lnTo>
                    <a:pt x="64810" y="0"/>
                  </a:lnTo>
                  <a:lnTo>
                    <a:pt x="107287" y="4741"/>
                  </a:lnTo>
                  <a:lnTo>
                    <a:pt x="150066" y="15231"/>
                  </a:lnTo>
                  <a:lnTo>
                    <a:pt x="187523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may share more than one pair of electrons = multiple covalent bonds</a:t>
            </a:r>
          </a:p>
          <a:p>
            <a:pPr lvl="1"/>
            <a:r>
              <a:rPr lang="en-US" dirty="0" smtClean="0"/>
              <a:t>Single bond = 2 electrons</a:t>
            </a:r>
          </a:p>
          <a:p>
            <a:pPr lvl="1"/>
            <a:r>
              <a:rPr lang="en-US" dirty="0" smtClean="0"/>
              <a:t>Double bond = 4 electrons</a:t>
            </a:r>
          </a:p>
          <a:p>
            <a:pPr lvl="1"/>
            <a:r>
              <a:rPr lang="en-US" dirty="0" smtClean="0"/>
              <a:t>Triple bond = 6 electrons</a:t>
            </a:r>
          </a:p>
        </p:txBody>
      </p:sp>
      <p:pic>
        <p:nvPicPr>
          <p:cNvPr id="30722" name="Picture 2" descr="http://www.cod.edu/people/faculty/jarman/richenda/085_materials/CHEMICAL%20BONDING%20AND%20COMPOUND%20FORMATION_files/image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355317"/>
            <a:ext cx="7934325" cy="2502683"/>
          </a:xfrm>
          <a:prstGeom prst="rect">
            <a:avLst/>
          </a:prstGeom>
          <a:noFill/>
        </p:spPr>
      </p:pic>
      <p:grpSp>
        <p:nvGrpSpPr>
          <p:cNvPr id="6" name="SMARTInkShape-Group1"/>
          <p:cNvGrpSpPr/>
          <p:nvPr/>
        </p:nvGrpSpPr>
        <p:grpSpPr>
          <a:xfrm>
            <a:off x="2794992" y="1625283"/>
            <a:ext cx="963177" cy="624999"/>
            <a:chOff x="2794992" y="1625283"/>
            <a:chExt cx="963177" cy="624999"/>
          </a:xfrm>
        </p:grpSpPr>
        <p:sp>
          <p:nvSpPr>
            <p:cNvPr id="4" name="SMARTInkShape-1"/>
            <p:cNvSpPr/>
            <p:nvPr/>
          </p:nvSpPr>
          <p:spPr>
            <a:xfrm>
              <a:off x="2795133" y="1687711"/>
              <a:ext cx="62368" cy="491134"/>
            </a:xfrm>
            <a:custGeom>
              <a:avLst/>
              <a:gdLst/>
              <a:ahLst/>
              <a:cxnLst/>
              <a:rect l="0" t="0" r="0" b="0"/>
              <a:pathLst>
                <a:path w="62368" h="491134">
                  <a:moveTo>
                    <a:pt x="17719" y="0"/>
                  </a:moveTo>
                  <a:lnTo>
                    <a:pt x="17719" y="4740"/>
                  </a:lnTo>
                  <a:lnTo>
                    <a:pt x="5290" y="38160"/>
                  </a:lnTo>
                  <a:lnTo>
                    <a:pt x="1468" y="82193"/>
                  </a:lnTo>
                  <a:lnTo>
                    <a:pt x="336" y="125005"/>
                  </a:lnTo>
                  <a:lnTo>
                    <a:pt x="0" y="167566"/>
                  </a:lnTo>
                  <a:lnTo>
                    <a:pt x="4641" y="206856"/>
                  </a:lnTo>
                  <a:lnTo>
                    <a:pt x="12301" y="243633"/>
                  </a:lnTo>
                  <a:lnTo>
                    <a:pt x="20854" y="284405"/>
                  </a:lnTo>
                  <a:lnTo>
                    <a:pt x="29672" y="323165"/>
                  </a:lnTo>
                  <a:lnTo>
                    <a:pt x="33828" y="359785"/>
                  </a:lnTo>
                  <a:lnTo>
                    <a:pt x="42361" y="400585"/>
                  </a:lnTo>
                  <a:lnTo>
                    <a:pt x="50955" y="439954"/>
                  </a:lnTo>
                  <a:lnTo>
                    <a:pt x="62367" y="491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2794992" y="1625283"/>
              <a:ext cx="963177" cy="624999"/>
            </a:xfrm>
            <a:custGeom>
              <a:avLst/>
              <a:gdLst/>
              <a:ahLst/>
              <a:cxnLst/>
              <a:rect l="0" t="0" r="0" b="0"/>
              <a:pathLst>
                <a:path w="963177" h="624999">
                  <a:moveTo>
                    <a:pt x="0" y="35639"/>
                  </a:moveTo>
                  <a:lnTo>
                    <a:pt x="40549" y="35639"/>
                  </a:lnTo>
                  <a:lnTo>
                    <a:pt x="81910" y="35639"/>
                  </a:lnTo>
                  <a:lnTo>
                    <a:pt x="119189" y="35639"/>
                  </a:lnTo>
                  <a:lnTo>
                    <a:pt x="148223" y="35639"/>
                  </a:lnTo>
                  <a:lnTo>
                    <a:pt x="180971" y="35639"/>
                  </a:lnTo>
                  <a:lnTo>
                    <a:pt x="215369" y="35639"/>
                  </a:lnTo>
                  <a:lnTo>
                    <a:pt x="251493" y="34647"/>
                  </a:lnTo>
                  <a:lnTo>
                    <a:pt x="290699" y="30898"/>
                  </a:lnTo>
                  <a:lnTo>
                    <a:pt x="331275" y="28571"/>
                  </a:lnTo>
                  <a:lnTo>
                    <a:pt x="371468" y="27537"/>
                  </a:lnTo>
                  <a:lnTo>
                    <a:pt x="409175" y="27077"/>
                  </a:lnTo>
                  <a:lnTo>
                    <a:pt x="448423" y="24227"/>
                  </a:lnTo>
                  <a:lnTo>
                    <a:pt x="488026" y="20645"/>
                  </a:lnTo>
                  <a:lnTo>
                    <a:pt x="525471" y="19053"/>
                  </a:lnTo>
                  <a:lnTo>
                    <a:pt x="561957" y="15700"/>
                  </a:lnTo>
                  <a:lnTo>
                    <a:pt x="598016" y="11894"/>
                  </a:lnTo>
                  <a:lnTo>
                    <a:pt x="633887" y="10203"/>
                  </a:lnTo>
                  <a:lnTo>
                    <a:pt x="669672" y="6805"/>
                  </a:lnTo>
                  <a:lnTo>
                    <a:pt x="704429" y="2980"/>
                  </a:lnTo>
                  <a:lnTo>
                    <a:pt x="736413" y="1280"/>
                  </a:lnTo>
                  <a:lnTo>
                    <a:pt x="767165" y="525"/>
                  </a:lnTo>
                  <a:lnTo>
                    <a:pt x="797369" y="189"/>
                  </a:lnTo>
                  <a:lnTo>
                    <a:pt x="841271" y="0"/>
                  </a:lnTo>
                  <a:lnTo>
                    <a:pt x="880848" y="936"/>
                  </a:lnTo>
                  <a:lnTo>
                    <a:pt x="921569" y="7056"/>
                  </a:lnTo>
                  <a:lnTo>
                    <a:pt x="950391" y="15153"/>
                  </a:lnTo>
                  <a:lnTo>
                    <a:pt x="958177" y="20912"/>
                  </a:lnTo>
                  <a:lnTo>
                    <a:pt x="961638" y="26779"/>
                  </a:lnTo>
                  <a:lnTo>
                    <a:pt x="963176" y="35670"/>
                  </a:lnTo>
                  <a:lnTo>
                    <a:pt x="961517" y="76361"/>
                  </a:lnTo>
                  <a:lnTo>
                    <a:pt x="954621" y="117489"/>
                  </a:lnTo>
                  <a:lnTo>
                    <a:pt x="946294" y="155802"/>
                  </a:lnTo>
                  <a:lnTo>
                    <a:pt x="934591" y="200155"/>
                  </a:lnTo>
                  <a:lnTo>
                    <a:pt x="929854" y="240997"/>
                  </a:lnTo>
                  <a:lnTo>
                    <a:pt x="929033" y="274639"/>
                  </a:lnTo>
                  <a:lnTo>
                    <a:pt x="928790" y="309742"/>
                  </a:lnTo>
                  <a:lnTo>
                    <a:pt x="929710" y="344286"/>
                  </a:lnTo>
                  <a:lnTo>
                    <a:pt x="934833" y="376791"/>
                  </a:lnTo>
                  <a:lnTo>
                    <a:pt x="936380" y="406535"/>
                  </a:lnTo>
                  <a:lnTo>
                    <a:pt x="937067" y="436953"/>
                  </a:lnTo>
                  <a:lnTo>
                    <a:pt x="937454" y="476677"/>
                  </a:lnTo>
                  <a:lnTo>
                    <a:pt x="937585" y="516766"/>
                  </a:lnTo>
                  <a:lnTo>
                    <a:pt x="934957" y="529932"/>
                  </a:lnTo>
                  <a:lnTo>
                    <a:pt x="930545" y="542921"/>
                  </a:lnTo>
                  <a:lnTo>
                    <a:pt x="929926" y="546468"/>
                  </a:lnTo>
                  <a:lnTo>
                    <a:pt x="927529" y="548832"/>
                  </a:lnTo>
                  <a:lnTo>
                    <a:pt x="919574" y="551459"/>
                  </a:lnTo>
                  <a:lnTo>
                    <a:pt x="887200" y="547009"/>
                  </a:lnTo>
                  <a:lnTo>
                    <a:pt x="855348" y="545688"/>
                  </a:lnTo>
                  <a:lnTo>
                    <a:pt x="823332" y="542455"/>
                  </a:lnTo>
                  <a:lnTo>
                    <a:pt x="792566" y="538703"/>
                  </a:lnTo>
                  <a:lnTo>
                    <a:pt x="762356" y="537035"/>
                  </a:lnTo>
                  <a:lnTo>
                    <a:pt x="729747" y="533648"/>
                  </a:lnTo>
                  <a:lnTo>
                    <a:pt x="694418" y="529828"/>
                  </a:lnTo>
                  <a:lnTo>
                    <a:pt x="655565" y="528130"/>
                  </a:lnTo>
                  <a:lnTo>
                    <a:pt x="615146" y="527375"/>
                  </a:lnTo>
                  <a:lnTo>
                    <a:pt x="573039" y="527040"/>
                  </a:lnTo>
                  <a:lnTo>
                    <a:pt x="550698" y="526950"/>
                  </a:lnTo>
                  <a:lnTo>
                    <a:pt x="527866" y="526891"/>
                  </a:lnTo>
                  <a:lnTo>
                    <a:pt x="483977" y="529470"/>
                  </a:lnTo>
                  <a:lnTo>
                    <a:pt x="440328" y="533924"/>
                  </a:lnTo>
                  <a:lnTo>
                    <a:pt x="417575" y="536501"/>
                  </a:lnTo>
                  <a:lnTo>
                    <a:pt x="394470" y="539211"/>
                  </a:lnTo>
                  <a:lnTo>
                    <a:pt x="371128" y="542010"/>
                  </a:lnTo>
                  <a:lnTo>
                    <a:pt x="347630" y="544868"/>
                  </a:lnTo>
                  <a:lnTo>
                    <a:pt x="324027" y="547766"/>
                  </a:lnTo>
                  <a:lnTo>
                    <a:pt x="300354" y="551682"/>
                  </a:lnTo>
                  <a:lnTo>
                    <a:pt x="276634" y="556277"/>
                  </a:lnTo>
                  <a:lnTo>
                    <a:pt x="252884" y="561325"/>
                  </a:lnTo>
                  <a:lnTo>
                    <a:pt x="230105" y="565682"/>
                  </a:lnTo>
                  <a:lnTo>
                    <a:pt x="186274" y="573169"/>
                  </a:lnTo>
                  <a:lnTo>
                    <a:pt x="143643" y="582450"/>
                  </a:lnTo>
                  <a:lnTo>
                    <a:pt x="104521" y="593190"/>
                  </a:lnTo>
                  <a:lnTo>
                    <a:pt x="61176" y="609400"/>
                  </a:lnTo>
                  <a:lnTo>
                    <a:pt x="17860" y="6249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Covalent Bonds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Double Bond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Sharing 4 electrons</a:t>
            </a:r>
          </a:p>
          <a:p>
            <a:endParaRPr lang="en-US" dirty="0"/>
          </a:p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Triple Bond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Sharing 6 electrons</a:t>
            </a:r>
          </a:p>
          <a:p>
            <a:endParaRPr lang="en-US" dirty="0"/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Contain ionic and covalent bonds</a:t>
            </a:r>
          </a:p>
          <a:p>
            <a:r>
              <a:rPr lang="en-US" dirty="0" smtClean="0"/>
              <a:t>Ionic bond = ammonium ion attracted to carbonate ion</a:t>
            </a:r>
          </a:p>
          <a:p>
            <a:r>
              <a:rPr lang="en-US" dirty="0" smtClean="0"/>
              <a:t>Covalent bond = atoms within the polyatomic ions = CO</a:t>
            </a:r>
            <a:r>
              <a:rPr lang="en-US" baseline="-25000" dirty="0" smtClean="0"/>
              <a:t>3</a:t>
            </a:r>
            <a:endParaRPr lang="en-US" dirty="0"/>
          </a:p>
        </p:txBody>
      </p:sp>
      <p:grpSp>
        <p:nvGrpSpPr>
          <p:cNvPr id="36" name="SMARTInkShape-Group10"/>
          <p:cNvGrpSpPr/>
          <p:nvPr/>
        </p:nvGrpSpPr>
        <p:grpSpPr>
          <a:xfrm>
            <a:off x="3303984" y="2127383"/>
            <a:ext cx="1750220" cy="434851"/>
            <a:chOff x="3303984" y="2127383"/>
            <a:chExt cx="1750220" cy="434851"/>
          </a:xfrm>
        </p:grpSpPr>
        <p:sp>
          <p:nvSpPr>
            <p:cNvPr id="32" name="SMARTInkShape-27"/>
            <p:cNvSpPr/>
            <p:nvPr/>
          </p:nvSpPr>
          <p:spPr>
            <a:xfrm>
              <a:off x="4760628" y="2323095"/>
              <a:ext cx="229877" cy="239139"/>
            </a:xfrm>
            <a:custGeom>
              <a:avLst/>
              <a:gdLst/>
              <a:ahLst/>
              <a:cxnLst/>
              <a:rect l="0" t="0" r="0" b="0"/>
              <a:pathLst>
                <a:path w="229877" h="239139">
                  <a:moveTo>
                    <a:pt x="123911" y="52202"/>
                  </a:moveTo>
                  <a:lnTo>
                    <a:pt x="123911" y="56942"/>
                  </a:lnTo>
                  <a:lnTo>
                    <a:pt x="124903" y="58339"/>
                  </a:lnTo>
                  <a:lnTo>
                    <a:pt x="126557" y="59270"/>
                  </a:lnTo>
                  <a:lnTo>
                    <a:pt x="128651" y="59890"/>
                  </a:lnTo>
                  <a:lnTo>
                    <a:pt x="130048" y="61296"/>
                  </a:lnTo>
                  <a:lnTo>
                    <a:pt x="132473" y="68711"/>
                  </a:lnTo>
                  <a:lnTo>
                    <a:pt x="132838" y="27811"/>
                  </a:lnTo>
                  <a:lnTo>
                    <a:pt x="132840" y="19839"/>
                  </a:lnTo>
                  <a:lnTo>
                    <a:pt x="130194" y="15329"/>
                  </a:lnTo>
                  <a:lnTo>
                    <a:pt x="125152" y="9089"/>
                  </a:lnTo>
                  <a:lnTo>
                    <a:pt x="114798" y="3268"/>
                  </a:lnTo>
                  <a:lnTo>
                    <a:pt x="99162" y="0"/>
                  </a:lnTo>
                  <a:lnTo>
                    <a:pt x="90422" y="1881"/>
                  </a:lnTo>
                  <a:lnTo>
                    <a:pt x="67246" y="15914"/>
                  </a:lnTo>
                  <a:lnTo>
                    <a:pt x="28913" y="57125"/>
                  </a:lnTo>
                  <a:lnTo>
                    <a:pt x="5393" y="101472"/>
                  </a:lnTo>
                  <a:lnTo>
                    <a:pt x="179" y="126353"/>
                  </a:lnTo>
                  <a:lnTo>
                    <a:pt x="0" y="164296"/>
                  </a:lnTo>
                  <a:lnTo>
                    <a:pt x="11339" y="207474"/>
                  </a:lnTo>
                  <a:lnTo>
                    <a:pt x="22285" y="218116"/>
                  </a:lnTo>
                  <a:lnTo>
                    <a:pt x="55002" y="235262"/>
                  </a:lnTo>
                  <a:lnTo>
                    <a:pt x="94638" y="239138"/>
                  </a:lnTo>
                  <a:lnTo>
                    <a:pt x="113878" y="234173"/>
                  </a:lnTo>
                  <a:lnTo>
                    <a:pt x="153348" y="216358"/>
                  </a:lnTo>
                  <a:lnTo>
                    <a:pt x="195697" y="201089"/>
                  </a:lnTo>
                  <a:lnTo>
                    <a:pt x="229876" y="186671"/>
                  </a:lnTo>
                  <a:lnTo>
                    <a:pt x="227892" y="186380"/>
                  </a:lnTo>
                  <a:lnTo>
                    <a:pt x="222138" y="1861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"/>
            <p:cNvSpPr/>
            <p:nvPr/>
          </p:nvSpPr>
          <p:spPr>
            <a:xfrm>
              <a:off x="4295180" y="2127383"/>
              <a:ext cx="759024" cy="60089"/>
            </a:xfrm>
            <a:custGeom>
              <a:avLst/>
              <a:gdLst/>
              <a:ahLst/>
              <a:cxnLst/>
              <a:rect l="0" t="0" r="0" b="0"/>
              <a:pathLst>
                <a:path w="759024" h="60089">
                  <a:moveTo>
                    <a:pt x="0" y="15742"/>
                  </a:moveTo>
                  <a:lnTo>
                    <a:pt x="0" y="25223"/>
                  </a:lnTo>
                  <a:lnTo>
                    <a:pt x="992" y="28016"/>
                  </a:lnTo>
                  <a:lnTo>
                    <a:pt x="2645" y="29878"/>
                  </a:lnTo>
                  <a:lnTo>
                    <a:pt x="18091" y="40342"/>
                  </a:lnTo>
                  <a:lnTo>
                    <a:pt x="46397" y="50091"/>
                  </a:lnTo>
                  <a:lnTo>
                    <a:pt x="72554" y="44061"/>
                  </a:lnTo>
                  <a:lnTo>
                    <a:pt x="95213" y="33316"/>
                  </a:lnTo>
                  <a:lnTo>
                    <a:pt x="111555" y="24587"/>
                  </a:lnTo>
                  <a:lnTo>
                    <a:pt x="134263" y="17489"/>
                  </a:lnTo>
                  <a:lnTo>
                    <a:pt x="166976" y="15895"/>
                  </a:lnTo>
                  <a:lnTo>
                    <a:pt x="178722" y="21102"/>
                  </a:lnTo>
                  <a:lnTo>
                    <a:pt x="190557" y="28046"/>
                  </a:lnTo>
                  <a:lnTo>
                    <a:pt x="211678" y="35150"/>
                  </a:lnTo>
                  <a:lnTo>
                    <a:pt x="215532" y="37610"/>
                  </a:lnTo>
                  <a:lnTo>
                    <a:pt x="255790" y="41883"/>
                  </a:lnTo>
                  <a:lnTo>
                    <a:pt x="293453" y="41454"/>
                  </a:lnTo>
                  <a:lnTo>
                    <a:pt x="325983" y="26300"/>
                  </a:lnTo>
                  <a:lnTo>
                    <a:pt x="368314" y="2648"/>
                  </a:lnTo>
                  <a:lnTo>
                    <a:pt x="380653" y="0"/>
                  </a:lnTo>
                  <a:lnTo>
                    <a:pt x="390106" y="1470"/>
                  </a:lnTo>
                  <a:lnTo>
                    <a:pt x="399519" y="5757"/>
                  </a:lnTo>
                  <a:lnTo>
                    <a:pt x="443757" y="48766"/>
                  </a:lnTo>
                  <a:lnTo>
                    <a:pt x="458170" y="55224"/>
                  </a:lnTo>
                  <a:lnTo>
                    <a:pt x="493225" y="60088"/>
                  </a:lnTo>
                  <a:lnTo>
                    <a:pt x="532725" y="43569"/>
                  </a:lnTo>
                  <a:lnTo>
                    <a:pt x="575654" y="24763"/>
                  </a:lnTo>
                  <a:lnTo>
                    <a:pt x="585252" y="19751"/>
                  </a:lnTo>
                  <a:lnTo>
                    <a:pt x="596132" y="17524"/>
                  </a:lnTo>
                  <a:lnTo>
                    <a:pt x="599827" y="17922"/>
                  </a:lnTo>
                  <a:lnTo>
                    <a:pt x="602292" y="19180"/>
                  </a:lnTo>
                  <a:lnTo>
                    <a:pt x="619359" y="36779"/>
                  </a:lnTo>
                  <a:lnTo>
                    <a:pt x="647641" y="49715"/>
                  </a:lnTo>
                  <a:lnTo>
                    <a:pt x="679302" y="51308"/>
                  </a:lnTo>
                  <a:lnTo>
                    <a:pt x="705352" y="44301"/>
                  </a:lnTo>
                  <a:lnTo>
                    <a:pt x="719529" y="37213"/>
                  </a:lnTo>
                  <a:lnTo>
                    <a:pt x="758857" y="33605"/>
                  </a:lnTo>
                  <a:lnTo>
                    <a:pt x="759023" y="246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9"/>
            <p:cNvSpPr/>
            <p:nvPr/>
          </p:nvSpPr>
          <p:spPr>
            <a:xfrm>
              <a:off x="3599110" y="2288128"/>
              <a:ext cx="178149" cy="193456"/>
            </a:xfrm>
            <a:custGeom>
              <a:avLst/>
              <a:gdLst/>
              <a:ahLst/>
              <a:cxnLst/>
              <a:rect l="0" t="0" r="0" b="0"/>
              <a:pathLst>
                <a:path w="178149" h="193456">
                  <a:moveTo>
                    <a:pt x="115640" y="24661"/>
                  </a:moveTo>
                  <a:lnTo>
                    <a:pt x="115640" y="49732"/>
                  </a:lnTo>
                  <a:lnTo>
                    <a:pt x="116632" y="50305"/>
                  </a:lnTo>
                  <a:lnTo>
                    <a:pt x="123329" y="51299"/>
                  </a:lnTo>
                  <a:lnTo>
                    <a:pt x="123742" y="50357"/>
                  </a:lnTo>
                  <a:lnTo>
                    <a:pt x="124202" y="46665"/>
                  </a:lnTo>
                  <a:lnTo>
                    <a:pt x="121761" y="41717"/>
                  </a:lnTo>
                  <a:lnTo>
                    <a:pt x="118360" y="36210"/>
                  </a:lnTo>
                  <a:lnTo>
                    <a:pt x="116446" y="26540"/>
                  </a:lnTo>
                  <a:lnTo>
                    <a:pt x="115998" y="16897"/>
                  </a:lnTo>
                  <a:lnTo>
                    <a:pt x="113894" y="12540"/>
                  </a:lnTo>
                  <a:lnTo>
                    <a:pt x="100294" y="0"/>
                  </a:lnTo>
                  <a:lnTo>
                    <a:pt x="84304" y="3243"/>
                  </a:lnTo>
                  <a:lnTo>
                    <a:pt x="65455" y="10488"/>
                  </a:lnTo>
                  <a:lnTo>
                    <a:pt x="55963" y="18692"/>
                  </a:lnTo>
                  <a:lnTo>
                    <a:pt x="25807" y="58778"/>
                  </a:lnTo>
                  <a:lnTo>
                    <a:pt x="15191" y="73558"/>
                  </a:lnTo>
                  <a:lnTo>
                    <a:pt x="2937" y="110094"/>
                  </a:lnTo>
                  <a:lnTo>
                    <a:pt x="0" y="149352"/>
                  </a:lnTo>
                  <a:lnTo>
                    <a:pt x="678" y="168542"/>
                  </a:lnTo>
                  <a:lnTo>
                    <a:pt x="4353" y="177244"/>
                  </a:lnTo>
                  <a:lnTo>
                    <a:pt x="14585" y="184418"/>
                  </a:lnTo>
                  <a:lnTo>
                    <a:pt x="30047" y="189922"/>
                  </a:lnTo>
                  <a:lnTo>
                    <a:pt x="69665" y="193455"/>
                  </a:lnTo>
                  <a:lnTo>
                    <a:pt x="102679" y="191421"/>
                  </a:lnTo>
                  <a:lnTo>
                    <a:pt x="133297" y="184535"/>
                  </a:lnTo>
                  <a:lnTo>
                    <a:pt x="174073" y="167465"/>
                  </a:lnTo>
                  <a:lnTo>
                    <a:pt x="175432" y="165504"/>
                  </a:lnTo>
                  <a:lnTo>
                    <a:pt x="178148" y="15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0"/>
            <p:cNvSpPr/>
            <p:nvPr/>
          </p:nvSpPr>
          <p:spPr>
            <a:xfrm>
              <a:off x="3303984" y="2152285"/>
              <a:ext cx="794744" cy="43977"/>
            </a:xfrm>
            <a:custGeom>
              <a:avLst/>
              <a:gdLst/>
              <a:ahLst/>
              <a:cxnLst/>
              <a:rect l="0" t="0" r="0" b="0"/>
              <a:pathLst>
                <a:path w="794744" h="43977">
                  <a:moveTo>
                    <a:pt x="0" y="8699"/>
                  </a:moveTo>
                  <a:lnTo>
                    <a:pt x="0" y="16388"/>
                  </a:lnTo>
                  <a:lnTo>
                    <a:pt x="15377" y="25208"/>
                  </a:lnTo>
                  <a:lnTo>
                    <a:pt x="26605" y="26159"/>
                  </a:lnTo>
                  <a:lnTo>
                    <a:pt x="34314" y="23735"/>
                  </a:lnTo>
                  <a:lnTo>
                    <a:pt x="45272" y="16449"/>
                  </a:lnTo>
                  <a:lnTo>
                    <a:pt x="53525" y="8506"/>
                  </a:lnTo>
                  <a:lnTo>
                    <a:pt x="63807" y="3652"/>
                  </a:lnTo>
                  <a:lnTo>
                    <a:pt x="81836" y="537"/>
                  </a:lnTo>
                  <a:lnTo>
                    <a:pt x="88627" y="2756"/>
                  </a:lnTo>
                  <a:lnTo>
                    <a:pt x="91827" y="4737"/>
                  </a:lnTo>
                  <a:lnTo>
                    <a:pt x="121234" y="10823"/>
                  </a:lnTo>
                  <a:lnTo>
                    <a:pt x="135471" y="20904"/>
                  </a:lnTo>
                  <a:lnTo>
                    <a:pt x="145538" y="29007"/>
                  </a:lnTo>
                  <a:lnTo>
                    <a:pt x="169375" y="41056"/>
                  </a:lnTo>
                  <a:lnTo>
                    <a:pt x="209338" y="43976"/>
                  </a:lnTo>
                  <a:lnTo>
                    <a:pt x="233344" y="39547"/>
                  </a:lnTo>
                  <a:lnTo>
                    <a:pt x="277186" y="20201"/>
                  </a:lnTo>
                  <a:lnTo>
                    <a:pt x="300705" y="18137"/>
                  </a:lnTo>
                  <a:lnTo>
                    <a:pt x="309926" y="20501"/>
                  </a:lnTo>
                  <a:lnTo>
                    <a:pt x="320695" y="24764"/>
                  </a:lnTo>
                  <a:lnTo>
                    <a:pt x="356042" y="36115"/>
                  </a:lnTo>
                  <a:lnTo>
                    <a:pt x="369577" y="40728"/>
                  </a:lnTo>
                  <a:lnTo>
                    <a:pt x="385514" y="42778"/>
                  </a:lnTo>
                  <a:lnTo>
                    <a:pt x="397228" y="41043"/>
                  </a:lnTo>
                  <a:lnTo>
                    <a:pt x="406733" y="37957"/>
                  </a:lnTo>
                  <a:lnTo>
                    <a:pt x="424233" y="34236"/>
                  </a:lnTo>
                  <a:lnTo>
                    <a:pt x="453665" y="21497"/>
                  </a:lnTo>
                  <a:lnTo>
                    <a:pt x="498047" y="8255"/>
                  </a:lnTo>
                  <a:lnTo>
                    <a:pt x="504673" y="5427"/>
                  </a:lnTo>
                  <a:lnTo>
                    <a:pt x="517325" y="4930"/>
                  </a:lnTo>
                  <a:lnTo>
                    <a:pt x="540480" y="9195"/>
                  </a:lnTo>
                  <a:lnTo>
                    <a:pt x="582668" y="29671"/>
                  </a:lnTo>
                  <a:lnTo>
                    <a:pt x="605946" y="34722"/>
                  </a:lnTo>
                  <a:lnTo>
                    <a:pt x="615583" y="34156"/>
                  </a:lnTo>
                  <a:lnTo>
                    <a:pt x="640345" y="28258"/>
                  </a:lnTo>
                  <a:lnTo>
                    <a:pt x="661755" y="20023"/>
                  </a:lnTo>
                  <a:lnTo>
                    <a:pt x="667389" y="19225"/>
                  </a:lnTo>
                  <a:lnTo>
                    <a:pt x="678941" y="13046"/>
                  </a:lnTo>
                  <a:lnTo>
                    <a:pt x="693955" y="3704"/>
                  </a:lnTo>
                  <a:lnTo>
                    <a:pt x="707916" y="547"/>
                  </a:lnTo>
                  <a:lnTo>
                    <a:pt x="717202" y="0"/>
                  </a:lnTo>
                  <a:lnTo>
                    <a:pt x="723238" y="2518"/>
                  </a:lnTo>
                  <a:lnTo>
                    <a:pt x="729229" y="5952"/>
                  </a:lnTo>
                  <a:lnTo>
                    <a:pt x="767401" y="17030"/>
                  </a:lnTo>
                  <a:lnTo>
                    <a:pt x="794743" y="176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11"/>
          <p:cNvGrpSpPr/>
          <p:nvPr/>
        </p:nvGrpSpPr>
        <p:grpSpPr>
          <a:xfrm>
            <a:off x="3286125" y="2214563"/>
            <a:ext cx="1375173" cy="1098352"/>
            <a:chOff x="3286125" y="2214563"/>
            <a:chExt cx="1375173" cy="1098352"/>
          </a:xfrm>
        </p:grpSpPr>
        <p:sp>
          <p:nvSpPr>
            <p:cNvPr id="37" name="SMARTInkShape-31"/>
            <p:cNvSpPr/>
            <p:nvPr/>
          </p:nvSpPr>
          <p:spPr>
            <a:xfrm>
              <a:off x="3411141" y="2946797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2"/>
            <p:cNvSpPr/>
            <p:nvPr/>
          </p:nvSpPr>
          <p:spPr>
            <a:xfrm>
              <a:off x="4196953" y="2973586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8930" y="4740"/>
                  </a:lnTo>
                  <a:lnTo>
                    <a:pt x="7938" y="6137"/>
                  </a:lnTo>
                  <a:lnTo>
                    <a:pt x="6284" y="7068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3"/>
            <p:cNvSpPr/>
            <p:nvPr/>
          </p:nvSpPr>
          <p:spPr>
            <a:xfrm>
              <a:off x="4351410" y="3107531"/>
              <a:ext cx="220591" cy="195172"/>
            </a:xfrm>
            <a:custGeom>
              <a:avLst/>
              <a:gdLst/>
              <a:ahLst/>
              <a:cxnLst/>
              <a:rect l="0" t="0" r="0" b="0"/>
              <a:pathLst>
                <a:path w="220591" h="195172">
                  <a:moveTo>
                    <a:pt x="95574" y="0"/>
                  </a:moveTo>
                  <a:lnTo>
                    <a:pt x="95574" y="4741"/>
                  </a:lnTo>
                  <a:lnTo>
                    <a:pt x="94582" y="6137"/>
                  </a:lnTo>
                  <a:lnTo>
                    <a:pt x="92929" y="7068"/>
                  </a:lnTo>
                  <a:lnTo>
                    <a:pt x="79351" y="10669"/>
                  </a:lnTo>
                  <a:lnTo>
                    <a:pt x="35297" y="41355"/>
                  </a:lnTo>
                  <a:lnTo>
                    <a:pt x="5750" y="79187"/>
                  </a:lnTo>
                  <a:lnTo>
                    <a:pt x="1082" y="95387"/>
                  </a:lnTo>
                  <a:lnTo>
                    <a:pt x="0" y="113832"/>
                  </a:lnTo>
                  <a:lnTo>
                    <a:pt x="7389" y="141842"/>
                  </a:lnTo>
                  <a:lnTo>
                    <a:pt x="9995" y="148140"/>
                  </a:lnTo>
                  <a:lnTo>
                    <a:pt x="26120" y="160428"/>
                  </a:lnTo>
                  <a:lnTo>
                    <a:pt x="67413" y="179746"/>
                  </a:lnTo>
                  <a:lnTo>
                    <a:pt x="107209" y="192124"/>
                  </a:lnTo>
                  <a:lnTo>
                    <a:pt x="148631" y="195171"/>
                  </a:lnTo>
                  <a:lnTo>
                    <a:pt x="175236" y="195081"/>
                  </a:lnTo>
                  <a:lnTo>
                    <a:pt x="220590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4"/>
            <p:cNvSpPr/>
            <p:nvPr/>
          </p:nvSpPr>
          <p:spPr>
            <a:xfrm>
              <a:off x="4170164" y="3098602"/>
              <a:ext cx="8928" cy="205383"/>
            </a:xfrm>
            <a:custGeom>
              <a:avLst/>
              <a:gdLst/>
              <a:ahLst/>
              <a:cxnLst/>
              <a:rect l="0" t="0" r="0" b="0"/>
              <a:pathLst>
                <a:path w="8928" h="205383">
                  <a:moveTo>
                    <a:pt x="0" y="0"/>
                  </a:moveTo>
                  <a:lnTo>
                    <a:pt x="4740" y="4740"/>
                  </a:lnTo>
                  <a:lnTo>
                    <a:pt x="7068" y="12359"/>
                  </a:lnTo>
                  <a:lnTo>
                    <a:pt x="8821" y="50802"/>
                  </a:lnTo>
                  <a:lnTo>
                    <a:pt x="8908" y="92864"/>
                  </a:lnTo>
                  <a:lnTo>
                    <a:pt x="8927" y="129870"/>
                  </a:lnTo>
                  <a:lnTo>
                    <a:pt x="1861" y="172079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5"/>
            <p:cNvSpPr/>
            <p:nvPr/>
          </p:nvSpPr>
          <p:spPr>
            <a:xfrm>
              <a:off x="3884414" y="3108860"/>
              <a:ext cx="160735" cy="186196"/>
            </a:xfrm>
            <a:custGeom>
              <a:avLst/>
              <a:gdLst/>
              <a:ahLst/>
              <a:cxnLst/>
              <a:rect l="0" t="0" r="0" b="0"/>
              <a:pathLst>
                <a:path w="160735" h="186196">
                  <a:moveTo>
                    <a:pt x="0" y="25460"/>
                  </a:moveTo>
                  <a:lnTo>
                    <a:pt x="4740" y="30201"/>
                  </a:lnTo>
                  <a:lnTo>
                    <a:pt x="8378" y="67401"/>
                  </a:lnTo>
                  <a:lnTo>
                    <a:pt x="8857" y="110799"/>
                  </a:lnTo>
                  <a:lnTo>
                    <a:pt x="7931" y="143836"/>
                  </a:lnTo>
                  <a:lnTo>
                    <a:pt x="4187" y="151824"/>
                  </a:lnTo>
                  <a:lnTo>
                    <a:pt x="2791" y="153359"/>
                  </a:lnTo>
                  <a:lnTo>
                    <a:pt x="1861" y="153390"/>
                  </a:lnTo>
                  <a:lnTo>
                    <a:pt x="367" y="151052"/>
                  </a:lnTo>
                  <a:lnTo>
                    <a:pt x="17202" y="108499"/>
                  </a:lnTo>
                  <a:lnTo>
                    <a:pt x="44298" y="65492"/>
                  </a:lnTo>
                  <a:lnTo>
                    <a:pt x="73715" y="21379"/>
                  </a:lnTo>
                  <a:lnTo>
                    <a:pt x="78908" y="13810"/>
                  </a:lnTo>
                  <a:lnTo>
                    <a:pt x="85348" y="8764"/>
                  </a:lnTo>
                  <a:lnTo>
                    <a:pt x="106648" y="1661"/>
                  </a:lnTo>
                  <a:lnTo>
                    <a:pt x="116191" y="0"/>
                  </a:lnTo>
                  <a:lnTo>
                    <a:pt x="123739" y="1908"/>
                  </a:lnTo>
                  <a:lnTo>
                    <a:pt x="127142" y="3805"/>
                  </a:lnTo>
                  <a:lnTo>
                    <a:pt x="136670" y="15957"/>
                  </a:lnTo>
                  <a:lnTo>
                    <a:pt x="153923" y="50115"/>
                  </a:lnTo>
                  <a:lnTo>
                    <a:pt x="159389" y="83321"/>
                  </a:lnTo>
                  <a:lnTo>
                    <a:pt x="160469" y="127509"/>
                  </a:lnTo>
                  <a:lnTo>
                    <a:pt x="159690" y="154061"/>
                  </a:lnTo>
                  <a:lnTo>
                    <a:pt x="155574" y="170500"/>
                  </a:lnTo>
                  <a:lnTo>
                    <a:pt x="160734" y="1861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6"/>
            <p:cNvSpPr/>
            <p:nvPr/>
          </p:nvSpPr>
          <p:spPr>
            <a:xfrm>
              <a:off x="3612446" y="3071813"/>
              <a:ext cx="153674" cy="212749"/>
            </a:xfrm>
            <a:custGeom>
              <a:avLst/>
              <a:gdLst/>
              <a:ahLst/>
              <a:cxnLst/>
              <a:rect l="0" t="0" r="0" b="0"/>
              <a:pathLst>
                <a:path w="153674" h="212749">
                  <a:moveTo>
                    <a:pt x="66585" y="0"/>
                  </a:moveTo>
                  <a:lnTo>
                    <a:pt x="45848" y="41474"/>
                  </a:lnTo>
                  <a:lnTo>
                    <a:pt x="30014" y="75788"/>
                  </a:lnTo>
                  <a:lnTo>
                    <a:pt x="11626" y="117607"/>
                  </a:lnTo>
                  <a:lnTo>
                    <a:pt x="2426" y="160934"/>
                  </a:lnTo>
                  <a:lnTo>
                    <a:pt x="0" y="169797"/>
                  </a:lnTo>
                  <a:lnTo>
                    <a:pt x="2596" y="187582"/>
                  </a:lnTo>
                  <a:lnTo>
                    <a:pt x="9372" y="202432"/>
                  </a:lnTo>
                  <a:lnTo>
                    <a:pt x="15691" y="209032"/>
                  </a:lnTo>
                  <a:lnTo>
                    <a:pt x="27099" y="211966"/>
                  </a:lnTo>
                  <a:lnTo>
                    <a:pt x="34307" y="212748"/>
                  </a:lnTo>
                  <a:lnTo>
                    <a:pt x="63416" y="204368"/>
                  </a:lnTo>
                  <a:lnTo>
                    <a:pt x="100686" y="184750"/>
                  </a:lnTo>
                  <a:lnTo>
                    <a:pt x="115144" y="177030"/>
                  </a:lnTo>
                  <a:lnTo>
                    <a:pt x="125539" y="165000"/>
                  </a:lnTo>
                  <a:lnTo>
                    <a:pt x="146640" y="122744"/>
                  </a:lnTo>
                  <a:lnTo>
                    <a:pt x="151775" y="105154"/>
                  </a:lnTo>
                  <a:lnTo>
                    <a:pt x="153673" y="74923"/>
                  </a:lnTo>
                  <a:lnTo>
                    <a:pt x="150601" y="59426"/>
                  </a:lnTo>
                  <a:lnTo>
                    <a:pt x="133812" y="34805"/>
                  </a:lnTo>
                  <a:lnTo>
                    <a:pt x="844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7"/>
            <p:cNvSpPr/>
            <p:nvPr/>
          </p:nvSpPr>
          <p:spPr>
            <a:xfrm>
              <a:off x="3411141" y="3062883"/>
              <a:ext cx="71438" cy="250032"/>
            </a:xfrm>
            <a:custGeom>
              <a:avLst/>
              <a:gdLst/>
              <a:ahLst/>
              <a:cxnLst/>
              <a:rect l="0" t="0" r="0" b="0"/>
              <a:pathLst>
                <a:path w="71438" h="250032">
                  <a:moveTo>
                    <a:pt x="71437" y="0"/>
                  </a:moveTo>
                  <a:lnTo>
                    <a:pt x="66697" y="9481"/>
                  </a:lnTo>
                  <a:lnTo>
                    <a:pt x="63059" y="50319"/>
                  </a:lnTo>
                  <a:lnTo>
                    <a:pt x="61588" y="90044"/>
                  </a:lnTo>
                  <a:lnTo>
                    <a:pt x="50088" y="129303"/>
                  </a:lnTo>
                  <a:lnTo>
                    <a:pt x="35651" y="167583"/>
                  </a:lnTo>
                  <a:lnTo>
                    <a:pt x="14690" y="210437"/>
                  </a:lnTo>
                  <a:lnTo>
                    <a:pt x="4793" y="227275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8"/>
            <p:cNvSpPr/>
            <p:nvPr/>
          </p:nvSpPr>
          <p:spPr>
            <a:xfrm>
              <a:off x="3679031" y="2214563"/>
              <a:ext cx="982267" cy="642938"/>
            </a:xfrm>
            <a:custGeom>
              <a:avLst/>
              <a:gdLst/>
              <a:ahLst/>
              <a:cxnLst/>
              <a:rect l="0" t="0" r="0" b="0"/>
              <a:pathLst>
                <a:path w="982267" h="642938">
                  <a:moveTo>
                    <a:pt x="982266" y="0"/>
                  </a:moveTo>
                  <a:lnTo>
                    <a:pt x="940239" y="29598"/>
                  </a:lnTo>
                  <a:lnTo>
                    <a:pt x="903028" y="64739"/>
                  </a:lnTo>
                  <a:lnTo>
                    <a:pt x="881728" y="87312"/>
                  </a:lnTo>
                  <a:lnTo>
                    <a:pt x="839087" y="119793"/>
                  </a:lnTo>
                  <a:lnTo>
                    <a:pt x="794702" y="156481"/>
                  </a:lnTo>
                  <a:lnTo>
                    <a:pt x="751887" y="187455"/>
                  </a:lnTo>
                  <a:lnTo>
                    <a:pt x="717001" y="208449"/>
                  </a:lnTo>
                  <a:lnTo>
                    <a:pt x="681529" y="232088"/>
                  </a:lnTo>
                  <a:lnTo>
                    <a:pt x="645883" y="253093"/>
                  </a:lnTo>
                  <a:lnTo>
                    <a:pt x="609194" y="277727"/>
                  </a:lnTo>
                  <a:lnTo>
                    <a:pt x="567345" y="303878"/>
                  </a:lnTo>
                  <a:lnTo>
                    <a:pt x="523526" y="329486"/>
                  </a:lnTo>
                  <a:lnTo>
                    <a:pt x="479123" y="351074"/>
                  </a:lnTo>
                  <a:lnTo>
                    <a:pt x="449415" y="367368"/>
                  </a:lnTo>
                  <a:lnTo>
                    <a:pt x="417029" y="384532"/>
                  </a:lnTo>
                  <a:lnTo>
                    <a:pt x="383784" y="402083"/>
                  </a:lnTo>
                  <a:lnTo>
                    <a:pt x="352472" y="419805"/>
                  </a:lnTo>
                  <a:lnTo>
                    <a:pt x="322019" y="437603"/>
                  </a:lnTo>
                  <a:lnTo>
                    <a:pt x="291948" y="455435"/>
                  </a:lnTo>
                  <a:lnTo>
                    <a:pt x="262046" y="473283"/>
                  </a:lnTo>
                  <a:lnTo>
                    <a:pt x="232220" y="491137"/>
                  </a:lnTo>
                  <a:lnTo>
                    <a:pt x="202428" y="508001"/>
                  </a:lnTo>
                  <a:lnTo>
                    <a:pt x="158756" y="529644"/>
                  </a:lnTo>
                  <a:lnTo>
                    <a:pt x="120241" y="554468"/>
                  </a:lnTo>
                  <a:lnTo>
                    <a:pt x="83693" y="579682"/>
                  </a:lnTo>
                  <a:lnTo>
                    <a:pt x="48721" y="600162"/>
                  </a:lnTo>
                  <a:lnTo>
                    <a:pt x="0" y="642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9"/>
            <p:cNvSpPr/>
            <p:nvPr/>
          </p:nvSpPr>
          <p:spPr>
            <a:xfrm>
              <a:off x="3286125" y="2259211"/>
              <a:ext cx="410767" cy="553642"/>
            </a:xfrm>
            <a:custGeom>
              <a:avLst/>
              <a:gdLst/>
              <a:ahLst/>
              <a:cxnLst/>
              <a:rect l="0" t="0" r="0" b="0"/>
              <a:pathLst>
                <a:path w="410767" h="553642">
                  <a:moveTo>
                    <a:pt x="0" y="0"/>
                  </a:moveTo>
                  <a:lnTo>
                    <a:pt x="8121" y="10106"/>
                  </a:lnTo>
                  <a:lnTo>
                    <a:pt x="28679" y="48797"/>
                  </a:lnTo>
                  <a:lnTo>
                    <a:pt x="59958" y="90902"/>
                  </a:lnTo>
                  <a:lnTo>
                    <a:pt x="95288" y="135327"/>
                  </a:lnTo>
                  <a:lnTo>
                    <a:pt x="125021" y="178776"/>
                  </a:lnTo>
                  <a:lnTo>
                    <a:pt x="153570" y="214348"/>
                  </a:lnTo>
                  <a:lnTo>
                    <a:pt x="181735" y="256175"/>
                  </a:lnTo>
                  <a:lnTo>
                    <a:pt x="214933" y="296775"/>
                  </a:lnTo>
                  <a:lnTo>
                    <a:pt x="238640" y="331019"/>
                  </a:lnTo>
                  <a:lnTo>
                    <a:pt x="269168" y="373406"/>
                  </a:lnTo>
                  <a:lnTo>
                    <a:pt x="303862" y="417570"/>
                  </a:lnTo>
                  <a:lnTo>
                    <a:pt x="339378" y="461866"/>
                  </a:lnTo>
                  <a:lnTo>
                    <a:pt x="370316" y="499573"/>
                  </a:lnTo>
                  <a:lnTo>
                    <a:pt x="410766" y="5536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SMARTInkShape-40"/>
          <p:cNvSpPr/>
          <p:nvPr/>
        </p:nvSpPr>
        <p:spPr>
          <a:xfrm>
            <a:off x="4491633" y="1553766"/>
            <a:ext cx="321470" cy="17860"/>
          </a:xfrm>
          <a:custGeom>
            <a:avLst/>
            <a:gdLst/>
            <a:ahLst/>
            <a:cxnLst/>
            <a:rect l="0" t="0" r="0" b="0"/>
            <a:pathLst>
              <a:path w="321470" h="17860">
                <a:moveTo>
                  <a:pt x="0" y="17859"/>
                </a:moveTo>
                <a:lnTo>
                  <a:pt x="4740" y="17859"/>
                </a:lnTo>
                <a:lnTo>
                  <a:pt x="6137" y="16867"/>
                </a:lnTo>
                <a:lnTo>
                  <a:pt x="7068" y="15213"/>
                </a:lnTo>
                <a:lnTo>
                  <a:pt x="7688" y="13119"/>
                </a:lnTo>
                <a:lnTo>
                  <a:pt x="10086" y="11722"/>
                </a:lnTo>
                <a:lnTo>
                  <a:pt x="30839" y="9481"/>
                </a:lnTo>
                <a:lnTo>
                  <a:pt x="62715" y="9093"/>
                </a:lnTo>
                <a:lnTo>
                  <a:pt x="101926" y="8978"/>
                </a:lnTo>
                <a:lnTo>
                  <a:pt x="142979" y="8944"/>
                </a:lnTo>
                <a:lnTo>
                  <a:pt x="185900" y="8934"/>
                </a:lnTo>
                <a:lnTo>
                  <a:pt x="221769" y="8930"/>
                </a:lnTo>
                <a:lnTo>
                  <a:pt x="259517" y="8930"/>
                </a:lnTo>
                <a:lnTo>
                  <a:pt x="301698" y="8929"/>
                </a:lnTo>
                <a:lnTo>
                  <a:pt x="312020" y="8929"/>
                </a:lnTo>
                <a:lnTo>
                  <a:pt x="315170" y="7937"/>
                </a:lnTo>
                <a:lnTo>
                  <a:pt x="321469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SMARTInkShape-Group13"/>
          <p:cNvGrpSpPr/>
          <p:nvPr/>
        </p:nvGrpSpPr>
        <p:grpSpPr>
          <a:xfrm>
            <a:off x="3652242" y="1401961"/>
            <a:ext cx="250032" cy="276821"/>
            <a:chOff x="3652242" y="1401961"/>
            <a:chExt cx="250032" cy="276821"/>
          </a:xfrm>
        </p:grpSpPr>
        <p:sp>
          <p:nvSpPr>
            <p:cNvPr id="48" name="SMARTInkShape-41"/>
            <p:cNvSpPr/>
            <p:nvPr/>
          </p:nvSpPr>
          <p:spPr>
            <a:xfrm>
              <a:off x="3652242" y="1509117"/>
              <a:ext cx="250032" cy="53579"/>
            </a:xfrm>
            <a:custGeom>
              <a:avLst/>
              <a:gdLst/>
              <a:ahLst/>
              <a:cxnLst/>
              <a:rect l="0" t="0" r="0" b="0"/>
              <a:pathLst>
                <a:path w="250032" h="53579">
                  <a:moveTo>
                    <a:pt x="0" y="53578"/>
                  </a:moveTo>
                  <a:lnTo>
                    <a:pt x="41501" y="43865"/>
                  </a:lnTo>
                  <a:lnTo>
                    <a:pt x="76789" y="38132"/>
                  </a:lnTo>
                  <a:lnTo>
                    <a:pt x="115379" y="36196"/>
                  </a:lnTo>
                  <a:lnTo>
                    <a:pt x="156220" y="26068"/>
                  </a:lnTo>
                  <a:lnTo>
                    <a:pt x="200302" y="14741"/>
                  </a:lnTo>
                  <a:lnTo>
                    <a:pt x="237131" y="8278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2"/>
            <p:cNvSpPr/>
            <p:nvPr/>
          </p:nvSpPr>
          <p:spPr>
            <a:xfrm>
              <a:off x="3750469" y="1401961"/>
              <a:ext cx="40864" cy="276821"/>
            </a:xfrm>
            <a:custGeom>
              <a:avLst/>
              <a:gdLst/>
              <a:ahLst/>
              <a:cxnLst/>
              <a:rect l="0" t="0" r="0" b="0"/>
              <a:pathLst>
                <a:path w="40864" h="276821">
                  <a:moveTo>
                    <a:pt x="35719" y="0"/>
                  </a:moveTo>
                  <a:lnTo>
                    <a:pt x="38364" y="34433"/>
                  </a:lnTo>
                  <a:lnTo>
                    <a:pt x="40863" y="57967"/>
                  </a:lnTo>
                  <a:lnTo>
                    <a:pt x="36592" y="101818"/>
                  </a:lnTo>
                  <a:lnTo>
                    <a:pt x="31237" y="135561"/>
                  </a:lnTo>
                  <a:lnTo>
                    <a:pt x="21531" y="176157"/>
                  </a:lnTo>
                  <a:lnTo>
                    <a:pt x="13602" y="215363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SMARTInkShape-43"/>
          <p:cNvSpPr/>
          <p:nvPr/>
        </p:nvSpPr>
        <p:spPr>
          <a:xfrm>
            <a:off x="901898" y="3857789"/>
            <a:ext cx="5322095" cy="70674"/>
          </a:xfrm>
          <a:custGeom>
            <a:avLst/>
            <a:gdLst/>
            <a:ahLst/>
            <a:cxnLst/>
            <a:rect l="0" t="0" r="0" b="0"/>
            <a:pathLst>
              <a:path w="5322095" h="70674">
                <a:moveTo>
                  <a:pt x="0" y="8766"/>
                </a:moveTo>
                <a:lnTo>
                  <a:pt x="32037" y="9758"/>
                </a:lnTo>
                <a:lnTo>
                  <a:pt x="76676" y="16868"/>
                </a:lnTo>
                <a:lnTo>
                  <a:pt x="119289" y="17532"/>
                </a:lnTo>
                <a:lnTo>
                  <a:pt x="151762" y="17647"/>
                </a:lnTo>
                <a:lnTo>
                  <a:pt x="191149" y="17681"/>
                </a:lnTo>
                <a:lnTo>
                  <a:pt x="231125" y="17693"/>
                </a:lnTo>
                <a:lnTo>
                  <a:pt x="272872" y="17695"/>
                </a:lnTo>
                <a:lnTo>
                  <a:pt x="308724" y="12955"/>
                </a:lnTo>
                <a:lnTo>
                  <a:pt x="352419" y="10007"/>
                </a:lnTo>
                <a:lnTo>
                  <a:pt x="385826" y="9318"/>
                </a:lnTo>
                <a:lnTo>
                  <a:pt x="430166" y="8929"/>
                </a:lnTo>
                <a:lnTo>
                  <a:pt x="464801" y="8814"/>
                </a:lnTo>
                <a:lnTo>
                  <a:pt x="507319" y="8775"/>
                </a:lnTo>
                <a:lnTo>
                  <a:pt x="549507" y="8768"/>
                </a:lnTo>
                <a:lnTo>
                  <a:pt x="585489" y="4026"/>
                </a:lnTo>
                <a:lnTo>
                  <a:pt x="629223" y="1077"/>
                </a:lnTo>
                <a:lnTo>
                  <a:pt x="662639" y="388"/>
                </a:lnTo>
                <a:lnTo>
                  <a:pt x="706984" y="0"/>
                </a:lnTo>
                <a:lnTo>
                  <a:pt x="746912" y="2530"/>
                </a:lnTo>
                <a:lnTo>
                  <a:pt x="788508" y="4272"/>
                </a:lnTo>
                <a:lnTo>
                  <a:pt x="830268" y="3796"/>
                </a:lnTo>
                <a:lnTo>
                  <a:pt x="866094" y="6557"/>
                </a:lnTo>
                <a:lnTo>
                  <a:pt x="901861" y="7784"/>
                </a:lnTo>
                <a:lnTo>
                  <a:pt x="940247" y="8329"/>
                </a:lnTo>
                <a:lnTo>
                  <a:pt x="976489" y="8572"/>
                </a:lnTo>
                <a:lnTo>
                  <a:pt x="1013627" y="9701"/>
                </a:lnTo>
                <a:lnTo>
                  <a:pt x="1055489" y="15822"/>
                </a:lnTo>
                <a:lnTo>
                  <a:pt x="1096941" y="17325"/>
                </a:lnTo>
                <a:lnTo>
                  <a:pt x="1126167" y="17531"/>
                </a:lnTo>
                <a:lnTo>
                  <a:pt x="1158339" y="17623"/>
                </a:lnTo>
                <a:lnTo>
                  <a:pt x="1194178" y="17674"/>
                </a:lnTo>
                <a:lnTo>
                  <a:pt x="1238695" y="20337"/>
                </a:lnTo>
                <a:lnTo>
                  <a:pt x="1281186" y="25383"/>
                </a:lnTo>
                <a:lnTo>
                  <a:pt x="1323644" y="26380"/>
                </a:lnTo>
                <a:lnTo>
                  <a:pt x="1367512" y="26552"/>
                </a:lnTo>
                <a:lnTo>
                  <a:pt x="1408511" y="26603"/>
                </a:lnTo>
                <a:lnTo>
                  <a:pt x="1440591" y="26615"/>
                </a:lnTo>
                <a:lnTo>
                  <a:pt x="1482640" y="26622"/>
                </a:lnTo>
                <a:lnTo>
                  <a:pt x="1526267" y="26624"/>
                </a:lnTo>
                <a:lnTo>
                  <a:pt x="1563367" y="26625"/>
                </a:lnTo>
                <a:lnTo>
                  <a:pt x="1598051" y="26625"/>
                </a:lnTo>
                <a:lnTo>
                  <a:pt x="1633972" y="26625"/>
                </a:lnTo>
                <a:lnTo>
                  <a:pt x="1667796" y="27617"/>
                </a:lnTo>
                <a:lnTo>
                  <a:pt x="1711135" y="32762"/>
                </a:lnTo>
                <a:lnTo>
                  <a:pt x="1743763" y="34314"/>
                </a:lnTo>
                <a:lnTo>
                  <a:pt x="1786119" y="35187"/>
                </a:lnTo>
                <a:lnTo>
                  <a:pt x="1823805" y="35446"/>
                </a:lnTo>
                <a:lnTo>
                  <a:pt x="1865958" y="35533"/>
                </a:lnTo>
                <a:lnTo>
                  <a:pt x="1899826" y="35549"/>
                </a:lnTo>
                <a:lnTo>
                  <a:pt x="1937973" y="35553"/>
                </a:lnTo>
                <a:lnTo>
                  <a:pt x="1972902" y="35554"/>
                </a:lnTo>
                <a:lnTo>
                  <a:pt x="2017393" y="30814"/>
                </a:lnTo>
                <a:lnTo>
                  <a:pt x="2051195" y="28487"/>
                </a:lnTo>
                <a:lnTo>
                  <a:pt x="2086392" y="27453"/>
                </a:lnTo>
                <a:lnTo>
                  <a:pt x="2128521" y="26870"/>
                </a:lnTo>
                <a:lnTo>
                  <a:pt x="2165146" y="26698"/>
                </a:lnTo>
                <a:lnTo>
                  <a:pt x="2207337" y="26639"/>
                </a:lnTo>
                <a:lnTo>
                  <a:pt x="2241857" y="26629"/>
                </a:lnTo>
                <a:lnTo>
                  <a:pt x="2277220" y="26626"/>
                </a:lnTo>
                <a:lnTo>
                  <a:pt x="2312834" y="26625"/>
                </a:lnTo>
                <a:lnTo>
                  <a:pt x="2348521" y="26625"/>
                </a:lnTo>
                <a:lnTo>
                  <a:pt x="2384231" y="26625"/>
                </a:lnTo>
                <a:lnTo>
                  <a:pt x="2419947" y="26625"/>
                </a:lnTo>
                <a:lnTo>
                  <a:pt x="2463602" y="26625"/>
                </a:lnTo>
                <a:lnTo>
                  <a:pt x="2498880" y="26625"/>
                </a:lnTo>
                <a:lnTo>
                  <a:pt x="2531096" y="26625"/>
                </a:lnTo>
                <a:lnTo>
                  <a:pt x="2572382" y="26625"/>
                </a:lnTo>
                <a:lnTo>
                  <a:pt x="2609751" y="26625"/>
                </a:lnTo>
                <a:lnTo>
                  <a:pt x="2645959" y="26625"/>
                </a:lnTo>
                <a:lnTo>
                  <a:pt x="2681822" y="26625"/>
                </a:lnTo>
                <a:lnTo>
                  <a:pt x="2717584" y="26625"/>
                </a:lnTo>
                <a:lnTo>
                  <a:pt x="2758056" y="26625"/>
                </a:lnTo>
                <a:lnTo>
                  <a:pt x="2796726" y="26625"/>
                </a:lnTo>
                <a:lnTo>
                  <a:pt x="2833320" y="31365"/>
                </a:lnTo>
                <a:lnTo>
                  <a:pt x="2869297" y="34314"/>
                </a:lnTo>
                <a:lnTo>
                  <a:pt x="2905093" y="35187"/>
                </a:lnTo>
                <a:lnTo>
                  <a:pt x="2940834" y="35446"/>
                </a:lnTo>
                <a:lnTo>
                  <a:pt x="2981301" y="40263"/>
                </a:lnTo>
                <a:lnTo>
                  <a:pt x="3019969" y="43234"/>
                </a:lnTo>
                <a:lnTo>
                  <a:pt x="3056562" y="44114"/>
                </a:lnTo>
                <a:lnTo>
                  <a:pt x="3092540" y="44374"/>
                </a:lnTo>
                <a:lnTo>
                  <a:pt x="3128335" y="44452"/>
                </a:lnTo>
                <a:lnTo>
                  <a:pt x="3168817" y="49215"/>
                </a:lnTo>
                <a:lnTo>
                  <a:pt x="3207491" y="52170"/>
                </a:lnTo>
                <a:lnTo>
                  <a:pt x="3244085" y="53046"/>
                </a:lnTo>
                <a:lnTo>
                  <a:pt x="3280063" y="53305"/>
                </a:lnTo>
                <a:lnTo>
                  <a:pt x="3315859" y="53382"/>
                </a:lnTo>
                <a:lnTo>
                  <a:pt x="3351600" y="53404"/>
                </a:lnTo>
                <a:lnTo>
                  <a:pt x="3387325" y="53411"/>
                </a:lnTo>
                <a:lnTo>
                  <a:pt x="3423047" y="53413"/>
                </a:lnTo>
                <a:lnTo>
                  <a:pt x="3458766" y="53414"/>
                </a:lnTo>
                <a:lnTo>
                  <a:pt x="3490516" y="53414"/>
                </a:lnTo>
                <a:lnTo>
                  <a:pt x="3524802" y="53414"/>
                </a:lnTo>
                <a:lnTo>
                  <a:pt x="3566416" y="53414"/>
                </a:lnTo>
                <a:lnTo>
                  <a:pt x="3602890" y="53414"/>
                </a:lnTo>
                <a:lnTo>
                  <a:pt x="3645029" y="53414"/>
                </a:lnTo>
                <a:lnTo>
                  <a:pt x="3679540" y="53414"/>
                </a:lnTo>
                <a:lnTo>
                  <a:pt x="3714901" y="53414"/>
                </a:lnTo>
                <a:lnTo>
                  <a:pt x="3750514" y="53414"/>
                </a:lnTo>
                <a:lnTo>
                  <a:pt x="3793363" y="53414"/>
                </a:lnTo>
                <a:lnTo>
                  <a:pt x="3837619" y="53414"/>
                </a:lnTo>
                <a:lnTo>
                  <a:pt x="3872754" y="53414"/>
                </a:lnTo>
                <a:lnTo>
                  <a:pt x="3908300" y="53414"/>
                </a:lnTo>
                <a:lnTo>
                  <a:pt x="3943967" y="53414"/>
                </a:lnTo>
                <a:lnTo>
                  <a:pt x="3979671" y="53414"/>
                </a:lnTo>
                <a:lnTo>
                  <a:pt x="4016377" y="53414"/>
                </a:lnTo>
                <a:lnTo>
                  <a:pt x="4057240" y="54406"/>
                </a:lnTo>
                <a:lnTo>
                  <a:pt x="4095916" y="59551"/>
                </a:lnTo>
                <a:lnTo>
                  <a:pt x="4137361" y="61516"/>
                </a:lnTo>
                <a:lnTo>
                  <a:pt x="4175218" y="62099"/>
                </a:lnTo>
                <a:lnTo>
                  <a:pt x="4212562" y="63263"/>
                </a:lnTo>
                <a:lnTo>
                  <a:pt x="4253613" y="67467"/>
                </a:lnTo>
                <a:lnTo>
                  <a:pt x="4291352" y="64303"/>
                </a:lnTo>
                <a:lnTo>
                  <a:pt x="4327670" y="62924"/>
                </a:lnTo>
                <a:lnTo>
                  <a:pt x="4363566" y="61524"/>
                </a:lnTo>
                <a:lnTo>
                  <a:pt x="4400330" y="56258"/>
                </a:lnTo>
                <a:lnTo>
                  <a:pt x="4441209" y="54257"/>
                </a:lnTo>
                <a:lnTo>
                  <a:pt x="4479891" y="53664"/>
                </a:lnTo>
                <a:lnTo>
                  <a:pt x="4521337" y="53488"/>
                </a:lnTo>
                <a:lnTo>
                  <a:pt x="4560186" y="53436"/>
                </a:lnTo>
                <a:lnTo>
                  <a:pt x="4602675" y="53420"/>
                </a:lnTo>
                <a:lnTo>
                  <a:pt x="4645692" y="53416"/>
                </a:lnTo>
                <a:lnTo>
                  <a:pt x="4685006" y="52423"/>
                </a:lnTo>
                <a:lnTo>
                  <a:pt x="4727634" y="48269"/>
                </a:lnTo>
                <a:lnTo>
                  <a:pt x="4771682" y="51449"/>
                </a:lnTo>
                <a:lnTo>
                  <a:pt x="4816154" y="52832"/>
                </a:lnTo>
                <a:lnTo>
                  <a:pt x="4859757" y="53241"/>
                </a:lnTo>
                <a:lnTo>
                  <a:pt x="4899245" y="53363"/>
                </a:lnTo>
                <a:lnTo>
                  <a:pt x="4941924" y="54391"/>
                </a:lnTo>
                <a:lnTo>
                  <a:pt x="4971228" y="58148"/>
                </a:lnTo>
                <a:lnTo>
                  <a:pt x="5003435" y="60479"/>
                </a:lnTo>
                <a:lnTo>
                  <a:pt x="5036601" y="62507"/>
                </a:lnTo>
                <a:lnTo>
                  <a:pt x="5067878" y="66716"/>
                </a:lnTo>
                <a:lnTo>
                  <a:pt x="5098315" y="69248"/>
                </a:lnTo>
                <a:lnTo>
                  <a:pt x="5140695" y="70673"/>
                </a:lnTo>
                <a:lnTo>
                  <a:pt x="5178388" y="68450"/>
                </a:lnTo>
                <a:lnTo>
                  <a:pt x="5214692" y="61507"/>
                </a:lnTo>
                <a:lnTo>
                  <a:pt x="5250583" y="53166"/>
                </a:lnTo>
                <a:lnTo>
                  <a:pt x="5322094" y="266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SMARTInkShape-Group15"/>
          <p:cNvGrpSpPr/>
          <p:nvPr/>
        </p:nvGrpSpPr>
        <p:grpSpPr>
          <a:xfrm>
            <a:off x="133945" y="1473950"/>
            <a:ext cx="1866306" cy="838840"/>
            <a:chOff x="133945" y="1473950"/>
            <a:chExt cx="1866306" cy="838840"/>
          </a:xfrm>
        </p:grpSpPr>
        <p:sp>
          <p:nvSpPr>
            <p:cNvPr id="52" name="SMARTInkShape-44"/>
            <p:cNvSpPr/>
            <p:nvPr/>
          </p:nvSpPr>
          <p:spPr>
            <a:xfrm>
              <a:off x="1683742" y="1473950"/>
              <a:ext cx="316509" cy="534211"/>
            </a:xfrm>
            <a:custGeom>
              <a:avLst/>
              <a:gdLst/>
              <a:ahLst/>
              <a:cxnLst/>
              <a:rect l="0" t="0" r="0" b="0"/>
              <a:pathLst>
                <a:path w="316509" h="534211">
                  <a:moveTo>
                    <a:pt x="236141" y="8378"/>
                  </a:moveTo>
                  <a:lnTo>
                    <a:pt x="236141" y="3638"/>
                  </a:lnTo>
                  <a:lnTo>
                    <a:pt x="235149" y="2241"/>
                  </a:lnTo>
                  <a:lnTo>
                    <a:pt x="233495" y="1310"/>
                  </a:lnTo>
                  <a:lnTo>
                    <a:pt x="223781" y="0"/>
                  </a:lnTo>
                  <a:lnTo>
                    <a:pt x="212788" y="686"/>
                  </a:lnTo>
                  <a:lnTo>
                    <a:pt x="173540" y="9211"/>
                  </a:lnTo>
                  <a:lnTo>
                    <a:pt x="134249" y="17555"/>
                  </a:lnTo>
                  <a:lnTo>
                    <a:pt x="94306" y="29263"/>
                  </a:lnTo>
                  <a:lnTo>
                    <a:pt x="55822" y="37035"/>
                  </a:lnTo>
                  <a:lnTo>
                    <a:pt x="47467" y="39389"/>
                  </a:lnTo>
                  <a:lnTo>
                    <a:pt x="41898" y="42943"/>
                  </a:lnTo>
                  <a:lnTo>
                    <a:pt x="38184" y="47296"/>
                  </a:lnTo>
                  <a:lnTo>
                    <a:pt x="34059" y="57425"/>
                  </a:lnTo>
                  <a:lnTo>
                    <a:pt x="32225" y="68541"/>
                  </a:lnTo>
                  <a:lnTo>
                    <a:pt x="35933" y="85956"/>
                  </a:lnTo>
                  <a:lnTo>
                    <a:pt x="52212" y="122884"/>
                  </a:lnTo>
                  <a:lnTo>
                    <a:pt x="63365" y="159871"/>
                  </a:lnTo>
                  <a:lnTo>
                    <a:pt x="65862" y="200580"/>
                  </a:lnTo>
                  <a:lnTo>
                    <a:pt x="59226" y="240703"/>
                  </a:lnTo>
                  <a:lnTo>
                    <a:pt x="48361" y="283171"/>
                  </a:lnTo>
                  <a:lnTo>
                    <a:pt x="36661" y="325257"/>
                  </a:lnTo>
                  <a:lnTo>
                    <a:pt x="24795" y="364659"/>
                  </a:lnTo>
                  <a:lnTo>
                    <a:pt x="12897" y="403751"/>
                  </a:lnTo>
                  <a:lnTo>
                    <a:pt x="3968" y="440380"/>
                  </a:lnTo>
                  <a:lnTo>
                    <a:pt x="0" y="465293"/>
                  </a:lnTo>
                  <a:lnTo>
                    <a:pt x="4482" y="504367"/>
                  </a:lnTo>
                  <a:lnTo>
                    <a:pt x="8496" y="515229"/>
                  </a:lnTo>
                  <a:lnTo>
                    <a:pt x="10956" y="518919"/>
                  </a:lnTo>
                  <a:lnTo>
                    <a:pt x="16335" y="523020"/>
                  </a:lnTo>
                  <a:lnTo>
                    <a:pt x="29682" y="530069"/>
                  </a:lnTo>
                  <a:lnTo>
                    <a:pt x="60091" y="534210"/>
                  </a:lnTo>
                  <a:lnTo>
                    <a:pt x="100640" y="532383"/>
                  </a:lnTo>
                  <a:lnTo>
                    <a:pt x="136461" y="525456"/>
                  </a:lnTo>
                  <a:lnTo>
                    <a:pt x="174195" y="517120"/>
                  </a:lnTo>
                  <a:lnTo>
                    <a:pt x="218355" y="508591"/>
                  </a:lnTo>
                  <a:lnTo>
                    <a:pt x="258199" y="500903"/>
                  </a:lnTo>
                  <a:lnTo>
                    <a:pt x="316508" y="4816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5"/>
            <p:cNvSpPr/>
            <p:nvPr/>
          </p:nvSpPr>
          <p:spPr>
            <a:xfrm>
              <a:off x="1723430" y="1741289"/>
              <a:ext cx="205384" cy="71439"/>
            </a:xfrm>
            <a:custGeom>
              <a:avLst/>
              <a:gdLst/>
              <a:ahLst/>
              <a:cxnLst/>
              <a:rect l="0" t="0" r="0" b="0"/>
              <a:pathLst>
                <a:path w="205384" h="71439">
                  <a:moveTo>
                    <a:pt x="0" y="71438"/>
                  </a:moveTo>
                  <a:lnTo>
                    <a:pt x="0" y="66697"/>
                  </a:lnTo>
                  <a:lnTo>
                    <a:pt x="2645" y="61724"/>
                  </a:lnTo>
                  <a:lnTo>
                    <a:pt x="12429" y="50447"/>
                  </a:lnTo>
                  <a:lnTo>
                    <a:pt x="20737" y="47225"/>
                  </a:lnTo>
                  <a:lnTo>
                    <a:pt x="33029" y="43809"/>
                  </a:lnTo>
                  <a:lnTo>
                    <a:pt x="64246" y="31722"/>
                  </a:lnTo>
                  <a:lnTo>
                    <a:pt x="106348" y="22408"/>
                  </a:lnTo>
                  <a:lnTo>
                    <a:pt x="145655" y="16112"/>
                  </a:lnTo>
                  <a:lnTo>
                    <a:pt x="186308" y="5608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6"/>
            <p:cNvSpPr/>
            <p:nvPr/>
          </p:nvSpPr>
          <p:spPr>
            <a:xfrm>
              <a:off x="551078" y="1798272"/>
              <a:ext cx="562933" cy="459940"/>
            </a:xfrm>
            <a:custGeom>
              <a:avLst/>
              <a:gdLst/>
              <a:ahLst/>
              <a:cxnLst/>
              <a:rect l="0" t="0" r="0" b="0"/>
              <a:pathLst>
                <a:path w="562933" h="459940">
                  <a:moveTo>
                    <a:pt x="136508" y="157330"/>
                  </a:moveTo>
                  <a:lnTo>
                    <a:pt x="131767" y="157330"/>
                  </a:lnTo>
                  <a:lnTo>
                    <a:pt x="119339" y="162070"/>
                  </a:lnTo>
                  <a:lnTo>
                    <a:pt x="85706" y="190749"/>
                  </a:lnTo>
                  <a:lnTo>
                    <a:pt x="56114" y="229640"/>
                  </a:lnTo>
                  <a:lnTo>
                    <a:pt x="40919" y="258461"/>
                  </a:lnTo>
                  <a:lnTo>
                    <a:pt x="22156" y="299014"/>
                  </a:lnTo>
                  <a:lnTo>
                    <a:pt x="9911" y="331381"/>
                  </a:lnTo>
                  <a:lnTo>
                    <a:pt x="0" y="375588"/>
                  </a:lnTo>
                  <a:lnTo>
                    <a:pt x="260" y="416908"/>
                  </a:lnTo>
                  <a:lnTo>
                    <a:pt x="6621" y="440066"/>
                  </a:lnTo>
                  <a:lnTo>
                    <a:pt x="24270" y="457951"/>
                  </a:lnTo>
                  <a:lnTo>
                    <a:pt x="32909" y="459939"/>
                  </a:lnTo>
                  <a:lnTo>
                    <a:pt x="53092" y="456857"/>
                  </a:lnTo>
                  <a:lnTo>
                    <a:pt x="72545" y="448705"/>
                  </a:lnTo>
                  <a:lnTo>
                    <a:pt x="95137" y="428941"/>
                  </a:lnTo>
                  <a:lnTo>
                    <a:pt x="116062" y="397402"/>
                  </a:lnTo>
                  <a:lnTo>
                    <a:pt x="130044" y="362509"/>
                  </a:lnTo>
                  <a:lnTo>
                    <a:pt x="134593" y="326382"/>
                  </a:lnTo>
                  <a:lnTo>
                    <a:pt x="136130" y="284980"/>
                  </a:lnTo>
                  <a:lnTo>
                    <a:pt x="133787" y="254019"/>
                  </a:lnTo>
                  <a:lnTo>
                    <a:pt x="124064" y="224274"/>
                  </a:lnTo>
                  <a:lnTo>
                    <a:pt x="122259" y="220811"/>
                  </a:lnTo>
                  <a:lnTo>
                    <a:pt x="121056" y="219494"/>
                  </a:lnTo>
                  <a:lnTo>
                    <a:pt x="119124" y="219770"/>
                  </a:lnTo>
                  <a:lnTo>
                    <a:pt x="121357" y="254261"/>
                  </a:lnTo>
                  <a:lnTo>
                    <a:pt x="128381" y="293537"/>
                  </a:lnTo>
                  <a:lnTo>
                    <a:pt x="139643" y="337032"/>
                  </a:lnTo>
                  <a:lnTo>
                    <a:pt x="165046" y="377170"/>
                  </a:lnTo>
                  <a:lnTo>
                    <a:pt x="189061" y="395329"/>
                  </a:lnTo>
                  <a:lnTo>
                    <a:pt x="211831" y="403796"/>
                  </a:lnTo>
                  <a:lnTo>
                    <a:pt x="224886" y="403130"/>
                  </a:lnTo>
                  <a:lnTo>
                    <a:pt x="239287" y="397543"/>
                  </a:lnTo>
                  <a:lnTo>
                    <a:pt x="282800" y="366160"/>
                  </a:lnTo>
                  <a:lnTo>
                    <a:pt x="307655" y="334840"/>
                  </a:lnTo>
                  <a:lnTo>
                    <a:pt x="325794" y="297345"/>
                  </a:lnTo>
                  <a:lnTo>
                    <a:pt x="339767" y="263639"/>
                  </a:lnTo>
                  <a:lnTo>
                    <a:pt x="350191" y="228516"/>
                  </a:lnTo>
                  <a:lnTo>
                    <a:pt x="359564" y="192974"/>
                  </a:lnTo>
                  <a:lnTo>
                    <a:pt x="365979" y="157307"/>
                  </a:lnTo>
                  <a:lnTo>
                    <a:pt x="367879" y="121604"/>
                  </a:lnTo>
                  <a:lnTo>
                    <a:pt x="368443" y="85890"/>
                  </a:lnTo>
                  <a:lnTo>
                    <a:pt x="365964" y="55464"/>
                  </a:lnTo>
                  <a:lnTo>
                    <a:pt x="357650" y="14919"/>
                  </a:lnTo>
                  <a:lnTo>
                    <a:pt x="352169" y="215"/>
                  </a:lnTo>
                  <a:lnTo>
                    <a:pt x="351720" y="0"/>
                  </a:lnTo>
                  <a:lnTo>
                    <a:pt x="351220" y="2408"/>
                  </a:lnTo>
                  <a:lnTo>
                    <a:pt x="350856" y="44330"/>
                  </a:lnTo>
                  <a:lnTo>
                    <a:pt x="355571" y="79971"/>
                  </a:lnTo>
                  <a:lnTo>
                    <a:pt x="358512" y="115667"/>
                  </a:lnTo>
                  <a:lnTo>
                    <a:pt x="364124" y="151379"/>
                  </a:lnTo>
                  <a:lnTo>
                    <a:pt x="367330" y="187096"/>
                  </a:lnTo>
                  <a:lnTo>
                    <a:pt x="373020" y="222814"/>
                  </a:lnTo>
                  <a:lnTo>
                    <a:pt x="375570" y="251918"/>
                  </a:lnTo>
                  <a:lnTo>
                    <a:pt x="377695" y="283705"/>
                  </a:lnTo>
                  <a:lnTo>
                    <a:pt x="383478" y="325522"/>
                  </a:lnTo>
                  <a:lnTo>
                    <a:pt x="386624" y="345960"/>
                  </a:lnTo>
                  <a:lnTo>
                    <a:pt x="390877" y="354606"/>
                  </a:lnTo>
                  <a:lnTo>
                    <a:pt x="392407" y="356316"/>
                  </a:lnTo>
                  <a:lnTo>
                    <a:pt x="393428" y="356464"/>
                  </a:lnTo>
                  <a:lnTo>
                    <a:pt x="394108" y="355570"/>
                  </a:lnTo>
                  <a:lnTo>
                    <a:pt x="395066" y="344831"/>
                  </a:lnTo>
                  <a:lnTo>
                    <a:pt x="389252" y="303030"/>
                  </a:lnTo>
                  <a:lnTo>
                    <a:pt x="387343" y="264441"/>
                  </a:lnTo>
                  <a:lnTo>
                    <a:pt x="386897" y="229408"/>
                  </a:lnTo>
                  <a:lnTo>
                    <a:pt x="389344" y="193334"/>
                  </a:lnTo>
                  <a:lnTo>
                    <a:pt x="392747" y="160433"/>
                  </a:lnTo>
                  <a:lnTo>
                    <a:pt x="396647" y="126168"/>
                  </a:lnTo>
                  <a:lnTo>
                    <a:pt x="419724" y="83577"/>
                  </a:lnTo>
                  <a:lnTo>
                    <a:pt x="435177" y="66244"/>
                  </a:lnTo>
                  <a:lnTo>
                    <a:pt x="446521" y="57977"/>
                  </a:lnTo>
                  <a:lnTo>
                    <a:pt x="458177" y="53642"/>
                  </a:lnTo>
                  <a:lnTo>
                    <a:pt x="464063" y="52486"/>
                  </a:lnTo>
                  <a:lnTo>
                    <a:pt x="486569" y="55599"/>
                  </a:lnTo>
                  <a:lnTo>
                    <a:pt x="526073" y="78913"/>
                  </a:lnTo>
                  <a:lnTo>
                    <a:pt x="535536" y="90728"/>
                  </a:lnTo>
                  <a:lnTo>
                    <a:pt x="555957" y="132827"/>
                  </a:lnTo>
                  <a:lnTo>
                    <a:pt x="561055" y="152393"/>
                  </a:lnTo>
                  <a:lnTo>
                    <a:pt x="562932" y="193901"/>
                  </a:lnTo>
                  <a:lnTo>
                    <a:pt x="555181" y="236101"/>
                  </a:lnTo>
                  <a:lnTo>
                    <a:pt x="544325" y="264013"/>
                  </a:lnTo>
                  <a:lnTo>
                    <a:pt x="522879" y="295371"/>
                  </a:lnTo>
                  <a:lnTo>
                    <a:pt x="480003" y="320355"/>
                  </a:lnTo>
                  <a:lnTo>
                    <a:pt x="438458" y="338840"/>
                  </a:lnTo>
                  <a:lnTo>
                    <a:pt x="417577" y="343071"/>
                  </a:lnTo>
                  <a:lnTo>
                    <a:pt x="368680" y="3269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7"/>
            <p:cNvSpPr/>
            <p:nvPr/>
          </p:nvSpPr>
          <p:spPr>
            <a:xfrm>
              <a:off x="1276945" y="1770288"/>
              <a:ext cx="241103" cy="242137"/>
            </a:xfrm>
            <a:custGeom>
              <a:avLst/>
              <a:gdLst/>
              <a:ahLst/>
              <a:cxnLst/>
              <a:rect l="0" t="0" r="0" b="0"/>
              <a:pathLst>
                <a:path w="241103" h="242137">
                  <a:moveTo>
                    <a:pt x="0" y="149595"/>
                  </a:moveTo>
                  <a:lnTo>
                    <a:pt x="20395" y="141474"/>
                  </a:lnTo>
                  <a:lnTo>
                    <a:pt x="62482" y="111713"/>
                  </a:lnTo>
                  <a:lnTo>
                    <a:pt x="95579" y="77967"/>
                  </a:lnTo>
                  <a:lnTo>
                    <a:pt x="120276" y="38000"/>
                  </a:lnTo>
                  <a:lnTo>
                    <a:pt x="123612" y="23264"/>
                  </a:lnTo>
                  <a:lnTo>
                    <a:pt x="124080" y="17749"/>
                  </a:lnTo>
                  <a:lnTo>
                    <a:pt x="121954" y="8976"/>
                  </a:lnTo>
                  <a:lnTo>
                    <a:pt x="119998" y="5247"/>
                  </a:lnTo>
                  <a:lnTo>
                    <a:pt x="117702" y="2762"/>
                  </a:lnTo>
                  <a:lnTo>
                    <a:pt x="112505" y="0"/>
                  </a:lnTo>
                  <a:lnTo>
                    <a:pt x="104242" y="1418"/>
                  </a:lnTo>
                  <a:lnTo>
                    <a:pt x="78028" y="15153"/>
                  </a:lnTo>
                  <a:lnTo>
                    <a:pt x="57626" y="31267"/>
                  </a:lnTo>
                  <a:lnTo>
                    <a:pt x="33359" y="74004"/>
                  </a:lnTo>
                  <a:lnTo>
                    <a:pt x="21950" y="118164"/>
                  </a:lnTo>
                  <a:lnTo>
                    <a:pt x="19678" y="138602"/>
                  </a:lnTo>
                  <a:lnTo>
                    <a:pt x="27879" y="171583"/>
                  </a:lnTo>
                  <a:lnTo>
                    <a:pt x="43284" y="205017"/>
                  </a:lnTo>
                  <a:lnTo>
                    <a:pt x="56941" y="221852"/>
                  </a:lnTo>
                  <a:lnTo>
                    <a:pt x="72932" y="231319"/>
                  </a:lnTo>
                  <a:lnTo>
                    <a:pt x="116933" y="242136"/>
                  </a:lnTo>
                  <a:lnTo>
                    <a:pt x="158891" y="241397"/>
                  </a:lnTo>
                  <a:lnTo>
                    <a:pt x="241102" y="2121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8"/>
            <p:cNvSpPr/>
            <p:nvPr/>
          </p:nvSpPr>
          <p:spPr>
            <a:xfrm>
              <a:off x="1187648" y="1705570"/>
              <a:ext cx="44650" cy="357189"/>
            </a:xfrm>
            <a:custGeom>
              <a:avLst/>
              <a:gdLst/>
              <a:ahLst/>
              <a:cxnLst/>
              <a:rect l="0" t="0" r="0" b="0"/>
              <a:pathLst>
                <a:path w="44650" h="357189">
                  <a:moveTo>
                    <a:pt x="0" y="0"/>
                  </a:moveTo>
                  <a:lnTo>
                    <a:pt x="4741" y="4741"/>
                  </a:lnTo>
                  <a:lnTo>
                    <a:pt x="20991" y="48797"/>
                  </a:lnTo>
                  <a:lnTo>
                    <a:pt x="31781" y="87324"/>
                  </a:lnTo>
                  <a:lnTo>
                    <a:pt x="34941" y="127272"/>
                  </a:lnTo>
                  <a:lnTo>
                    <a:pt x="35489" y="161403"/>
                  </a:lnTo>
                  <a:lnTo>
                    <a:pt x="35674" y="203751"/>
                  </a:lnTo>
                  <a:lnTo>
                    <a:pt x="35706" y="245910"/>
                  </a:lnTo>
                  <a:lnTo>
                    <a:pt x="35715" y="281883"/>
                  </a:lnTo>
                  <a:lnTo>
                    <a:pt x="36711" y="320705"/>
                  </a:lnTo>
                  <a:lnTo>
                    <a:pt x="44649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9"/>
            <p:cNvSpPr/>
            <p:nvPr/>
          </p:nvSpPr>
          <p:spPr>
            <a:xfrm>
              <a:off x="133945" y="1687711"/>
              <a:ext cx="634009" cy="285751"/>
            </a:xfrm>
            <a:custGeom>
              <a:avLst/>
              <a:gdLst/>
              <a:ahLst/>
              <a:cxnLst/>
              <a:rect l="0" t="0" r="0" b="0"/>
              <a:pathLst>
                <a:path w="634009" h="285751">
                  <a:moveTo>
                    <a:pt x="0" y="285750"/>
                  </a:moveTo>
                  <a:lnTo>
                    <a:pt x="37592" y="263390"/>
                  </a:lnTo>
                  <a:lnTo>
                    <a:pt x="74454" y="240800"/>
                  </a:lnTo>
                  <a:lnTo>
                    <a:pt x="110696" y="223153"/>
                  </a:lnTo>
                  <a:lnTo>
                    <a:pt x="152854" y="202710"/>
                  </a:lnTo>
                  <a:lnTo>
                    <a:pt x="183029" y="186336"/>
                  </a:lnTo>
                  <a:lnTo>
                    <a:pt x="216284" y="169136"/>
                  </a:lnTo>
                  <a:lnTo>
                    <a:pt x="248262" y="151570"/>
                  </a:lnTo>
                  <a:lnTo>
                    <a:pt x="280003" y="134833"/>
                  </a:lnTo>
                  <a:lnTo>
                    <a:pt x="313954" y="120780"/>
                  </a:lnTo>
                  <a:lnTo>
                    <a:pt x="348887" y="105274"/>
                  </a:lnTo>
                  <a:lnTo>
                    <a:pt x="383264" y="89452"/>
                  </a:lnTo>
                  <a:lnTo>
                    <a:pt x="415079" y="75806"/>
                  </a:lnTo>
                  <a:lnTo>
                    <a:pt x="445756" y="63127"/>
                  </a:lnTo>
                  <a:lnTo>
                    <a:pt x="475926" y="50876"/>
                  </a:lnTo>
                  <a:lnTo>
                    <a:pt x="519811" y="33816"/>
                  </a:lnTo>
                  <a:lnTo>
                    <a:pt x="558390" y="22036"/>
                  </a:lnTo>
                  <a:lnTo>
                    <a:pt x="593964" y="12262"/>
                  </a:lnTo>
                  <a:lnTo>
                    <a:pt x="6340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50"/>
            <p:cNvSpPr/>
            <p:nvPr/>
          </p:nvSpPr>
          <p:spPr>
            <a:xfrm>
              <a:off x="397095" y="1875234"/>
              <a:ext cx="102969" cy="437556"/>
            </a:xfrm>
            <a:custGeom>
              <a:avLst/>
              <a:gdLst/>
              <a:ahLst/>
              <a:cxnLst/>
              <a:rect l="0" t="0" r="0" b="0"/>
              <a:pathLst>
                <a:path w="102969" h="437556">
                  <a:moveTo>
                    <a:pt x="4741" y="0"/>
                  </a:moveTo>
                  <a:lnTo>
                    <a:pt x="0" y="9481"/>
                  </a:lnTo>
                  <a:lnTo>
                    <a:pt x="2776" y="49866"/>
                  </a:lnTo>
                  <a:lnTo>
                    <a:pt x="6999" y="88564"/>
                  </a:lnTo>
                  <a:lnTo>
                    <a:pt x="17093" y="129611"/>
                  </a:lnTo>
                  <a:lnTo>
                    <a:pt x="28642" y="169800"/>
                  </a:lnTo>
                  <a:lnTo>
                    <a:pt x="37509" y="203329"/>
                  </a:lnTo>
                  <a:lnTo>
                    <a:pt x="46421" y="238399"/>
                  </a:lnTo>
                  <a:lnTo>
                    <a:pt x="54353" y="273925"/>
                  </a:lnTo>
                  <a:lnTo>
                    <a:pt x="58136" y="308595"/>
                  </a:lnTo>
                  <a:lnTo>
                    <a:pt x="67801" y="347479"/>
                  </a:lnTo>
                  <a:lnTo>
                    <a:pt x="79264" y="383823"/>
                  </a:lnTo>
                  <a:lnTo>
                    <a:pt x="102968" y="437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65711"/>
            <a:ext cx="6248400" cy="67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Regents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covalent bond forms when</a:t>
            </a:r>
          </a:p>
          <a:p>
            <a:pPr marL="514350" indent="-514350">
              <a:buAutoNum type="arabicParenBoth"/>
            </a:pPr>
            <a:r>
              <a:rPr lang="en-US" dirty="0" smtClean="0"/>
              <a:t>Two nuclei share electrons in order to achieve a complete octet of electrons</a:t>
            </a:r>
          </a:p>
          <a:p>
            <a:pPr marL="514350" indent="-514350">
              <a:buAutoNum type="arabicParenBoth"/>
            </a:pPr>
            <a:r>
              <a:rPr lang="en-US" dirty="0" smtClean="0"/>
              <a:t>Atoms form ions and then electrostatic forces of attraction bond the ions together</a:t>
            </a:r>
          </a:p>
          <a:p>
            <a:pPr marL="514350" indent="-514350">
              <a:buAutoNum type="arabicParenBoth"/>
            </a:pPr>
            <a:r>
              <a:rPr lang="en-US" dirty="0" smtClean="0"/>
              <a:t>Repulsive forces between atoms are greater than the attractive forces</a:t>
            </a:r>
          </a:p>
          <a:p>
            <a:pPr marL="514350" indent="-514350">
              <a:buAutoNum type="arabicParenBoth"/>
            </a:pPr>
            <a:r>
              <a:rPr lang="en-US" dirty="0" smtClean="0"/>
              <a:t>A metal atom combines with a nonmetal atom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the Lewis dot structure for magnesium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Draw the Lewis dot structure for a magnesium 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Draw the Lewis Dot structure for </a:t>
            </a:r>
            <a:r>
              <a:rPr lang="en-US" dirty="0" err="1" smtClean="0"/>
              <a:t>MgO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Regents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bonds is the  most polar in nature?</a:t>
            </a:r>
          </a:p>
          <a:p>
            <a:pPr marL="514350" indent="-514350">
              <a:buAutoNum type="arabicParenBoth"/>
            </a:pPr>
            <a:r>
              <a:rPr lang="en-US" dirty="0" smtClean="0"/>
              <a:t>Cl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err="1" smtClean="0"/>
              <a:t>HCl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err="1" smtClean="0"/>
              <a:t>HBr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HI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Regents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Polar covalent bonds are caused by</a:t>
            </a:r>
          </a:p>
          <a:p>
            <a:pPr marL="514350" indent="-514350">
              <a:buAutoNum type="arabicParenBoth"/>
            </a:pPr>
            <a:r>
              <a:rPr lang="en-US" dirty="0" smtClean="0"/>
              <a:t>Unbalanced ionic charges</a:t>
            </a:r>
          </a:p>
          <a:p>
            <a:pPr marL="514350" indent="-514350">
              <a:buAutoNum type="arabicParenBoth"/>
            </a:pPr>
            <a:r>
              <a:rPr lang="en-US" dirty="0" smtClean="0"/>
              <a:t>Unequal </a:t>
            </a:r>
            <a:r>
              <a:rPr lang="en-US" dirty="0" err="1" smtClean="0"/>
              <a:t>electronegativity</a:t>
            </a:r>
            <a:r>
              <a:rPr lang="en-US" dirty="0" smtClean="0"/>
              <a:t> values</a:t>
            </a:r>
          </a:p>
          <a:p>
            <a:pPr marL="514350" indent="-514350">
              <a:buAutoNum type="arabicParenBoth"/>
            </a:pPr>
            <a:r>
              <a:rPr lang="en-US" dirty="0" smtClean="0"/>
              <a:t>The transfer of electrons from one atom to another</a:t>
            </a:r>
          </a:p>
          <a:p>
            <a:pPr marL="514350" indent="-514350">
              <a:buAutoNum type="arabicParenBoth"/>
            </a:pPr>
            <a:r>
              <a:rPr lang="en-US" dirty="0" smtClean="0"/>
              <a:t>Equally sharing valence 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Regents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bond in a diatomic nitrogen molecule (N</a:t>
            </a:r>
            <a:r>
              <a:rPr lang="en-US" baseline="-25000" dirty="0" smtClean="0"/>
              <a:t>2</a:t>
            </a:r>
            <a:r>
              <a:rPr lang="en-US" dirty="0" smtClean="0"/>
              <a:t>) is best describes as</a:t>
            </a:r>
          </a:p>
          <a:p>
            <a:pPr marL="514350" indent="-514350">
              <a:buAutoNum type="arabicParenBoth"/>
            </a:pPr>
            <a:r>
              <a:rPr lang="en-US" dirty="0" smtClean="0"/>
              <a:t>Polar</a:t>
            </a:r>
          </a:p>
          <a:p>
            <a:pPr marL="514350" indent="-514350">
              <a:buAutoNum type="arabicParenBoth"/>
            </a:pPr>
            <a:r>
              <a:rPr lang="en-US" dirty="0" smtClean="0"/>
              <a:t>Polar double covalent</a:t>
            </a:r>
          </a:p>
          <a:p>
            <a:pPr marL="514350" indent="-514350">
              <a:buAutoNum type="arabicParenBoth"/>
            </a:pPr>
            <a:r>
              <a:rPr lang="en-US" dirty="0" err="1" smtClean="0"/>
              <a:t>Nonpolar</a:t>
            </a:r>
            <a:r>
              <a:rPr lang="en-US" dirty="0" smtClean="0"/>
              <a:t> triple covalent</a:t>
            </a:r>
          </a:p>
          <a:p>
            <a:pPr marL="514350" indent="-514350">
              <a:buAutoNum type="arabicParenBoth"/>
            </a:pPr>
            <a:r>
              <a:rPr lang="en-US" dirty="0" smtClean="0"/>
              <a:t>Polar ionic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determine how polar a bond is?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happens to electrons in a </a:t>
            </a:r>
            <a:r>
              <a:rPr lang="en-US" dirty="0" err="1" smtClean="0"/>
              <a:t>nonpolar</a:t>
            </a:r>
            <a:r>
              <a:rPr lang="en-US" dirty="0" smtClean="0"/>
              <a:t> covalent bond?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show covalent bonding using Lewis Dot diagrams??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Dot Diagrams –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Shows how atoms combine to form molecules</a:t>
            </a:r>
          </a:p>
          <a:p>
            <a:endParaRPr lang="en-US" dirty="0"/>
          </a:p>
          <a:p>
            <a:r>
              <a:rPr lang="en-US" dirty="0" smtClean="0"/>
              <a:t>Lewis Structure for a hydrogen atom</a:t>
            </a:r>
          </a:p>
          <a:p>
            <a:endParaRPr lang="en-US" dirty="0"/>
          </a:p>
          <a:p>
            <a:r>
              <a:rPr lang="en-US" dirty="0" smtClean="0"/>
              <a:t>Two hydrogen atoms combine = H</a:t>
            </a:r>
            <a:r>
              <a:rPr lang="en-US" baseline="-25000" dirty="0" smtClean="0"/>
              <a:t>2</a:t>
            </a:r>
            <a:r>
              <a:rPr lang="en-US" dirty="0" smtClean="0"/>
              <a:t> molecule</a:t>
            </a:r>
          </a:p>
          <a:p>
            <a:endParaRPr lang="en-US" dirty="0"/>
          </a:p>
          <a:p>
            <a:r>
              <a:rPr lang="en-US" dirty="0" smtClean="0"/>
              <a:t>Instead of using dots to show the shared pair of electrons = a single dash can be used to show the covalent bond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37" name="SMARTInkShape-Group21"/>
          <p:cNvGrpSpPr/>
          <p:nvPr/>
        </p:nvGrpSpPr>
        <p:grpSpPr>
          <a:xfrm>
            <a:off x="3965711" y="5598914"/>
            <a:ext cx="1115282" cy="803673"/>
            <a:chOff x="3965711" y="5598914"/>
            <a:chExt cx="1115282" cy="803673"/>
          </a:xfrm>
        </p:grpSpPr>
        <p:sp>
          <p:nvSpPr>
            <p:cNvPr id="30" name="SMARTInkShape-72"/>
            <p:cNvSpPr/>
            <p:nvPr/>
          </p:nvSpPr>
          <p:spPr>
            <a:xfrm>
              <a:off x="5018484" y="5848945"/>
              <a:ext cx="44647" cy="553642"/>
            </a:xfrm>
            <a:custGeom>
              <a:avLst/>
              <a:gdLst/>
              <a:ahLst/>
              <a:cxnLst/>
              <a:rect l="0" t="0" r="0" b="0"/>
              <a:pathLst>
                <a:path w="44647" h="553642">
                  <a:moveTo>
                    <a:pt x="35719" y="0"/>
                  </a:moveTo>
                  <a:lnTo>
                    <a:pt x="36711" y="15251"/>
                  </a:lnTo>
                  <a:lnTo>
                    <a:pt x="43408" y="49671"/>
                  </a:lnTo>
                  <a:lnTo>
                    <a:pt x="44281" y="91889"/>
                  </a:lnTo>
                  <a:lnTo>
                    <a:pt x="44540" y="134162"/>
                  </a:lnTo>
                  <a:lnTo>
                    <a:pt x="44615" y="171823"/>
                  </a:lnTo>
                  <a:lnTo>
                    <a:pt x="44639" y="212858"/>
                  </a:lnTo>
                  <a:lnTo>
                    <a:pt x="44646" y="251695"/>
                  </a:lnTo>
                  <a:lnTo>
                    <a:pt x="39906" y="288338"/>
                  </a:lnTo>
                  <a:lnTo>
                    <a:pt x="36960" y="329071"/>
                  </a:lnTo>
                  <a:lnTo>
                    <a:pt x="31346" y="367819"/>
                  </a:lnTo>
                  <a:lnTo>
                    <a:pt x="21553" y="410330"/>
                  </a:lnTo>
                  <a:lnTo>
                    <a:pt x="15943" y="453270"/>
                  </a:lnTo>
                  <a:lnTo>
                    <a:pt x="10315" y="490710"/>
                  </a:lnTo>
                  <a:lnTo>
                    <a:pt x="0" y="5536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73"/>
            <p:cNvSpPr/>
            <p:nvPr/>
          </p:nvSpPr>
          <p:spPr>
            <a:xfrm>
              <a:off x="4830961" y="6054328"/>
              <a:ext cx="250032" cy="53392"/>
            </a:xfrm>
            <a:custGeom>
              <a:avLst/>
              <a:gdLst/>
              <a:ahLst/>
              <a:cxnLst/>
              <a:rect l="0" t="0" r="0" b="0"/>
              <a:pathLst>
                <a:path w="250032" h="53392">
                  <a:moveTo>
                    <a:pt x="0" y="0"/>
                  </a:moveTo>
                  <a:lnTo>
                    <a:pt x="0" y="4741"/>
                  </a:lnTo>
                  <a:lnTo>
                    <a:pt x="1984" y="6137"/>
                  </a:lnTo>
                  <a:lnTo>
                    <a:pt x="44121" y="21126"/>
                  </a:lnTo>
                  <a:lnTo>
                    <a:pt x="82689" y="37577"/>
                  </a:lnTo>
                  <a:lnTo>
                    <a:pt x="125321" y="46363"/>
                  </a:lnTo>
                  <a:lnTo>
                    <a:pt x="165535" y="52154"/>
                  </a:lnTo>
                  <a:lnTo>
                    <a:pt x="204056" y="53391"/>
                  </a:lnTo>
                  <a:lnTo>
                    <a:pt x="216699" y="52503"/>
                  </a:lnTo>
                  <a:lnTo>
                    <a:pt x="233982" y="46424"/>
                  </a:lnTo>
                  <a:lnTo>
                    <a:pt x="250031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74"/>
            <p:cNvSpPr/>
            <p:nvPr/>
          </p:nvSpPr>
          <p:spPr>
            <a:xfrm>
              <a:off x="4839891" y="5786438"/>
              <a:ext cx="35719" cy="517922"/>
            </a:xfrm>
            <a:custGeom>
              <a:avLst/>
              <a:gdLst/>
              <a:ahLst/>
              <a:cxnLst/>
              <a:rect l="0" t="0" r="0" b="0"/>
              <a:pathLst>
                <a:path w="35719" h="517922">
                  <a:moveTo>
                    <a:pt x="35718" y="0"/>
                  </a:moveTo>
                  <a:lnTo>
                    <a:pt x="35718" y="44586"/>
                  </a:lnTo>
                  <a:lnTo>
                    <a:pt x="35718" y="79356"/>
                  </a:lnTo>
                  <a:lnTo>
                    <a:pt x="33073" y="119424"/>
                  </a:lnTo>
                  <a:lnTo>
                    <a:pt x="28651" y="152794"/>
                  </a:lnTo>
                  <a:lnTo>
                    <a:pt x="24694" y="195754"/>
                  </a:lnTo>
                  <a:lnTo>
                    <a:pt x="20897" y="229876"/>
                  </a:lnTo>
                  <a:lnTo>
                    <a:pt x="17767" y="271398"/>
                  </a:lnTo>
                  <a:lnTo>
                    <a:pt x="11989" y="308838"/>
                  </a:lnTo>
                  <a:lnTo>
                    <a:pt x="9836" y="344074"/>
                  </a:lnTo>
                  <a:lnTo>
                    <a:pt x="9108" y="385796"/>
                  </a:lnTo>
                  <a:lnTo>
                    <a:pt x="4224" y="427220"/>
                  </a:lnTo>
                  <a:lnTo>
                    <a:pt x="1251" y="464478"/>
                  </a:lnTo>
                  <a:lnTo>
                    <a:pt x="0" y="5179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75"/>
            <p:cNvSpPr/>
            <p:nvPr/>
          </p:nvSpPr>
          <p:spPr>
            <a:xfrm>
              <a:off x="4429125" y="6045398"/>
              <a:ext cx="205384" cy="17861"/>
            </a:xfrm>
            <a:custGeom>
              <a:avLst/>
              <a:gdLst/>
              <a:ahLst/>
              <a:cxnLst/>
              <a:rect l="0" t="0" r="0" b="0"/>
              <a:pathLst>
                <a:path w="205384" h="17861">
                  <a:moveTo>
                    <a:pt x="0" y="0"/>
                  </a:moveTo>
                  <a:lnTo>
                    <a:pt x="39079" y="0"/>
                  </a:lnTo>
                  <a:lnTo>
                    <a:pt x="78275" y="6136"/>
                  </a:lnTo>
                  <a:lnTo>
                    <a:pt x="117182" y="8562"/>
                  </a:lnTo>
                  <a:lnTo>
                    <a:pt x="152681" y="13562"/>
                  </a:lnTo>
                  <a:lnTo>
                    <a:pt x="205383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76"/>
            <p:cNvSpPr/>
            <p:nvPr/>
          </p:nvSpPr>
          <p:spPr>
            <a:xfrm>
              <a:off x="4250531" y="5670352"/>
              <a:ext cx="62509" cy="571501"/>
            </a:xfrm>
            <a:custGeom>
              <a:avLst/>
              <a:gdLst/>
              <a:ahLst/>
              <a:cxnLst/>
              <a:rect l="0" t="0" r="0" b="0"/>
              <a:pathLst>
                <a:path w="62509" h="571501">
                  <a:moveTo>
                    <a:pt x="62508" y="0"/>
                  </a:moveTo>
                  <a:lnTo>
                    <a:pt x="57768" y="4740"/>
                  </a:lnTo>
                  <a:lnTo>
                    <a:pt x="55440" y="9713"/>
                  </a:lnTo>
                  <a:lnTo>
                    <a:pt x="46674" y="47155"/>
                  </a:lnTo>
                  <a:lnTo>
                    <a:pt x="45249" y="87393"/>
                  </a:lnTo>
                  <a:lnTo>
                    <a:pt x="42181" y="127097"/>
                  </a:lnTo>
                  <a:lnTo>
                    <a:pt x="37634" y="167635"/>
                  </a:lnTo>
                  <a:lnTo>
                    <a:pt x="33641" y="204781"/>
                  </a:lnTo>
                  <a:lnTo>
                    <a:pt x="28819" y="240923"/>
                  </a:lnTo>
                  <a:lnTo>
                    <a:pt x="24745" y="279414"/>
                  </a:lnTo>
                  <a:lnTo>
                    <a:pt x="19900" y="319591"/>
                  </a:lnTo>
                  <a:lnTo>
                    <a:pt x="15818" y="356631"/>
                  </a:lnTo>
                  <a:lnTo>
                    <a:pt x="8325" y="400679"/>
                  </a:lnTo>
                  <a:lnTo>
                    <a:pt x="3700" y="434065"/>
                  </a:lnTo>
                  <a:lnTo>
                    <a:pt x="1096" y="471577"/>
                  </a:lnTo>
                  <a:lnTo>
                    <a:pt x="325" y="510253"/>
                  </a:lnTo>
                  <a:lnTo>
                    <a:pt x="29" y="554690"/>
                  </a:lnTo>
                  <a:lnTo>
                    <a:pt x="0" y="571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77"/>
            <p:cNvSpPr/>
            <p:nvPr/>
          </p:nvSpPr>
          <p:spPr>
            <a:xfrm>
              <a:off x="3991570" y="5938242"/>
              <a:ext cx="285751" cy="35379"/>
            </a:xfrm>
            <a:custGeom>
              <a:avLst/>
              <a:gdLst/>
              <a:ahLst/>
              <a:cxnLst/>
              <a:rect l="0" t="0" r="0" b="0"/>
              <a:pathLst>
                <a:path w="285751" h="35379">
                  <a:moveTo>
                    <a:pt x="0" y="0"/>
                  </a:moveTo>
                  <a:lnTo>
                    <a:pt x="4741" y="4741"/>
                  </a:lnTo>
                  <a:lnTo>
                    <a:pt x="12360" y="7068"/>
                  </a:lnTo>
                  <a:lnTo>
                    <a:pt x="27806" y="11024"/>
                  </a:lnTo>
                  <a:lnTo>
                    <a:pt x="67786" y="24088"/>
                  </a:lnTo>
                  <a:lnTo>
                    <a:pt x="99912" y="29888"/>
                  </a:lnTo>
                  <a:lnTo>
                    <a:pt x="142823" y="33991"/>
                  </a:lnTo>
                  <a:lnTo>
                    <a:pt x="186742" y="35378"/>
                  </a:lnTo>
                  <a:lnTo>
                    <a:pt x="220916" y="33634"/>
                  </a:lnTo>
                  <a:lnTo>
                    <a:pt x="285750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78"/>
            <p:cNvSpPr/>
            <p:nvPr/>
          </p:nvSpPr>
          <p:spPr>
            <a:xfrm>
              <a:off x="3965711" y="5598914"/>
              <a:ext cx="61579" cy="580432"/>
            </a:xfrm>
            <a:custGeom>
              <a:avLst/>
              <a:gdLst/>
              <a:ahLst/>
              <a:cxnLst/>
              <a:rect l="0" t="0" r="0" b="0"/>
              <a:pathLst>
                <a:path w="61579" h="580432">
                  <a:moveTo>
                    <a:pt x="61578" y="0"/>
                  </a:moveTo>
                  <a:lnTo>
                    <a:pt x="61578" y="34433"/>
                  </a:lnTo>
                  <a:lnTo>
                    <a:pt x="61578" y="78994"/>
                  </a:lnTo>
                  <a:lnTo>
                    <a:pt x="60586" y="113492"/>
                  </a:lnTo>
                  <a:lnTo>
                    <a:pt x="54449" y="156217"/>
                  </a:lnTo>
                  <a:lnTo>
                    <a:pt x="47339" y="198863"/>
                  </a:lnTo>
                  <a:lnTo>
                    <a:pt x="43799" y="238068"/>
                  </a:lnTo>
                  <a:lnTo>
                    <a:pt x="36907" y="280662"/>
                  </a:lnTo>
                  <a:lnTo>
                    <a:pt x="28582" y="323709"/>
                  </a:lnTo>
                  <a:lnTo>
                    <a:pt x="19831" y="363033"/>
                  </a:lnTo>
                  <a:lnTo>
                    <a:pt x="11947" y="404671"/>
                  </a:lnTo>
                  <a:lnTo>
                    <a:pt x="8177" y="441592"/>
                  </a:lnTo>
                  <a:lnTo>
                    <a:pt x="2210" y="474800"/>
                  </a:lnTo>
                  <a:lnTo>
                    <a:pt x="0" y="517051"/>
                  </a:lnTo>
                  <a:lnTo>
                    <a:pt x="8000" y="580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22"/>
          <p:cNvGrpSpPr/>
          <p:nvPr/>
        </p:nvGrpSpPr>
        <p:grpSpPr>
          <a:xfrm>
            <a:off x="3325402" y="4286250"/>
            <a:ext cx="710818" cy="503771"/>
            <a:chOff x="3325402" y="4286250"/>
            <a:chExt cx="710818" cy="503771"/>
          </a:xfrm>
        </p:grpSpPr>
        <p:sp>
          <p:nvSpPr>
            <p:cNvPr id="38" name="SMARTInkShape-79"/>
            <p:cNvSpPr/>
            <p:nvPr/>
          </p:nvSpPr>
          <p:spPr>
            <a:xfrm>
              <a:off x="3325402" y="4580930"/>
              <a:ext cx="173733" cy="209091"/>
            </a:xfrm>
            <a:custGeom>
              <a:avLst/>
              <a:gdLst/>
              <a:ahLst/>
              <a:cxnLst/>
              <a:rect l="0" t="0" r="0" b="0"/>
              <a:pathLst>
                <a:path w="173733" h="209091">
                  <a:moveTo>
                    <a:pt x="121457" y="0"/>
                  </a:moveTo>
                  <a:lnTo>
                    <a:pt x="93952" y="992"/>
                  </a:lnTo>
                  <a:lnTo>
                    <a:pt x="85090" y="4740"/>
                  </a:lnTo>
                  <a:lnTo>
                    <a:pt x="68185" y="15446"/>
                  </a:lnTo>
                  <a:lnTo>
                    <a:pt x="65107" y="16250"/>
                  </a:lnTo>
                  <a:lnTo>
                    <a:pt x="51293" y="26864"/>
                  </a:lnTo>
                  <a:lnTo>
                    <a:pt x="26456" y="60518"/>
                  </a:lnTo>
                  <a:lnTo>
                    <a:pt x="18344" y="81431"/>
                  </a:lnTo>
                  <a:lnTo>
                    <a:pt x="14833" y="108117"/>
                  </a:lnTo>
                  <a:lnTo>
                    <a:pt x="19199" y="127946"/>
                  </a:lnTo>
                  <a:lnTo>
                    <a:pt x="26777" y="143192"/>
                  </a:lnTo>
                  <a:lnTo>
                    <a:pt x="35306" y="153993"/>
                  </a:lnTo>
                  <a:lnTo>
                    <a:pt x="43811" y="157738"/>
                  </a:lnTo>
                  <a:lnTo>
                    <a:pt x="85472" y="165484"/>
                  </a:lnTo>
                  <a:lnTo>
                    <a:pt x="125631" y="161967"/>
                  </a:lnTo>
                  <a:lnTo>
                    <a:pt x="133169" y="161556"/>
                  </a:lnTo>
                  <a:lnTo>
                    <a:pt x="146837" y="155808"/>
                  </a:lnTo>
                  <a:lnTo>
                    <a:pt x="153260" y="151497"/>
                  </a:lnTo>
                  <a:lnTo>
                    <a:pt x="160396" y="141415"/>
                  </a:lnTo>
                  <a:lnTo>
                    <a:pt x="167060" y="127229"/>
                  </a:lnTo>
                  <a:lnTo>
                    <a:pt x="169718" y="123515"/>
                  </a:lnTo>
                  <a:lnTo>
                    <a:pt x="173460" y="104065"/>
                  </a:lnTo>
                  <a:lnTo>
                    <a:pt x="173732" y="72811"/>
                  </a:lnTo>
                  <a:lnTo>
                    <a:pt x="162566" y="46826"/>
                  </a:lnTo>
                  <a:lnTo>
                    <a:pt x="144552" y="29529"/>
                  </a:lnTo>
                  <a:lnTo>
                    <a:pt x="129844" y="21316"/>
                  </a:lnTo>
                  <a:lnTo>
                    <a:pt x="92596" y="18163"/>
                  </a:lnTo>
                  <a:lnTo>
                    <a:pt x="50389" y="25574"/>
                  </a:lnTo>
                  <a:lnTo>
                    <a:pt x="39931" y="34187"/>
                  </a:lnTo>
                  <a:lnTo>
                    <a:pt x="28179" y="50478"/>
                  </a:lnTo>
                  <a:lnTo>
                    <a:pt x="22051" y="61589"/>
                  </a:lnTo>
                  <a:lnTo>
                    <a:pt x="19467" y="64872"/>
                  </a:lnTo>
                  <a:lnTo>
                    <a:pt x="15832" y="83713"/>
                  </a:lnTo>
                  <a:lnTo>
                    <a:pt x="15596" y="114762"/>
                  </a:lnTo>
                  <a:lnTo>
                    <a:pt x="19176" y="124758"/>
                  </a:lnTo>
                  <a:lnTo>
                    <a:pt x="31510" y="140704"/>
                  </a:lnTo>
                  <a:lnTo>
                    <a:pt x="47732" y="153256"/>
                  </a:lnTo>
                  <a:lnTo>
                    <a:pt x="69847" y="158519"/>
                  </a:lnTo>
                  <a:lnTo>
                    <a:pt x="85770" y="160078"/>
                  </a:lnTo>
                  <a:lnTo>
                    <a:pt x="106253" y="155799"/>
                  </a:lnTo>
                  <a:lnTo>
                    <a:pt x="121693" y="148247"/>
                  </a:lnTo>
                  <a:lnTo>
                    <a:pt x="137292" y="134986"/>
                  </a:lnTo>
                  <a:lnTo>
                    <a:pt x="149741" y="113748"/>
                  </a:lnTo>
                  <a:lnTo>
                    <a:pt x="154973" y="98085"/>
                  </a:lnTo>
                  <a:lnTo>
                    <a:pt x="156523" y="77679"/>
                  </a:lnTo>
                  <a:lnTo>
                    <a:pt x="154240" y="66605"/>
                  </a:lnTo>
                  <a:lnTo>
                    <a:pt x="147377" y="54792"/>
                  </a:lnTo>
                  <a:lnTo>
                    <a:pt x="139922" y="47172"/>
                  </a:lnTo>
                  <a:lnTo>
                    <a:pt x="126688" y="37171"/>
                  </a:lnTo>
                  <a:lnTo>
                    <a:pt x="105592" y="34049"/>
                  </a:lnTo>
                  <a:lnTo>
                    <a:pt x="73762" y="37869"/>
                  </a:lnTo>
                  <a:lnTo>
                    <a:pt x="45229" y="48049"/>
                  </a:lnTo>
                  <a:lnTo>
                    <a:pt x="26552" y="66162"/>
                  </a:lnTo>
                  <a:lnTo>
                    <a:pt x="4447" y="97956"/>
                  </a:lnTo>
                  <a:lnTo>
                    <a:pt x="0" y="111666"/>
                  </a:lnTo>
                  <a:lnTo>
                    <a:pt x="3978" y="154174"/>
                  </a:lnTo>
                  <a:lnTo>
                    <a:pt x="4442" y="159338"/>
                  </a:lnTo>
                  <a:lnTo>
                    <a:pt x="10250" y="170366"/>
                  </a:lnTo>
                  <a:lnTo>
                    <a:pt x="34787" y="197537"/>
                  </a:lnTo>
                  <a:lnTo>
                    <a:pt x="54654" y="206479"/>
                  </a:lnTo>
                  <a:lnTo>
                    <a:pt x="62039" y="209090"/>
                  </a:lnTo>
                  <a:lnTo>
                    <a:pt x="91395" y="208025"/>
                  </a:lnTo>
                  <a:lnTo>
                    <a:pt x="111006" y="201425"/>
                  </a:lnTo>
                  <a:lnTo>
                    <a:pt x="132441" y="184748"/>
                  </a:lnTo>
                  <a:lnTo>
                    <a:pt x="158439" y="158384"/>
                  </a:lnTo>
                  <a:lnTo>
                    <a:pt x="162698" y="150429"/>
                  </a:lnTo>
                  <a:lnTo>
                    <a:pt x="165096" y="135632"/>
                  </a:lnTo>
                  <a:lnTo>
                    <a:pt x="161066" y="118680"/>
                  </a:lnTo>
                  <a:lnTo>
                    <a:pt x="140907" y="91892"/>
                  </a:lnTo>
                  <a:lnTo>
                    <a:pt x="137400" y="88050"/>
                  </a:lnTo>
                  <a:lnTo>
                    <a:pt x="118244" y="77903"/>
                  </a:lnTo>
                  <a:lnTo>
                    <a:pt x="88745" y="72289"/>
                  </a:lnTo>
                  <a:lnTo>
                    <a:pt x="79137" y="72808"/>
                  </a:lnTo>
                  <a:lnTo>
                    <a:pt x="58978" y="78678"/>
                  </a:lnTo>
                  <a:lnTo>
                    <a:pt x="49702" y="83916"/>
                  </a:lnTo>
                  <a:lnTo>
                    <a:pt x="24677" y="113682"/>
                  </a:lnTo>
                  <a:lnTo>
                    <a:pt x="18912" y="130561"/>
                  </a:lnTo>
                  <a:lnTo>
                    <a:pt x="17343" y="148316"/>
                  </a:lnTo>
                  <a:lnTo>
                    <a:pt x="19953" y="159514"/>
                  </a:lnTo>
                  <a:lnTo>
                    <a:pt x="27000" y="171397"/>
                  </a:lnTo>
                  <a:lnTo>
                    <a:pt x="40112" y="181202"/>
                  </a:lnTo>
                  <a:lnTo>
                    <a:pt x="66046" y="185650"/>
                  </a:lnTo>
                  <a:lnTo>
                    <a:pt x="89385" y="182227"/>
                  </a:lnTo>
                  <a:lnTo>
                    <a:pt x="104127" y="174930"/>
                  </a:lnTo>
                  <a:lnTo>
                    <a:pt x="124134" y="150309"/>
                  </a:lnTo>
                  <a:lnTo>
                    <a:pt x="131908" y="137580"/>
                  </a:lnTo>
                  <a:lnTo>
                    <a:pt x="133385" y="132399"/>
                  </a:lnTo>
                  <a:lnTo>
                    <a:pt x="133378" y="127954"/>
                  </a:lnTo>
                  <a:lnTo>
                    <a:pt x="126237" y="108949"/>
                  </a:lnTo>
                  <a:lnTo>
                    <a:pt x="118290" y="100346"/>
                  </a:lnTo>
                  <a:lnTo>
                    <a:pt x="97019" y="86739"/>
                  </a:lnTo>
                  <a:lnTo>
                    <a:pt x="91275" y="85607"/>
                  </a:lnTo>
                  <a:lnTo>
                    <a:pt x="72717" y="88755"/>
                  </a:lnTo>
                  <a:lnTo>
                    <a:pt x="49800" y="96963"/>
                  </a:lnTo>
                  <a:lnTo>
                    <a:pt x="31985" y="110530"/>
                  </a:lnTo>
                  <a:lnTo>
                    <a:pt x="27122" y="117916"/>
                  </a:lnTo>
                  <a:lnTo>
                    <a:pt x="15884" y="152198"/>
                  </a:lnTo>
                  <a:lnTo>
                    <a:pt x="20296" y="162232"/>
                  </a:lnTo>
                  <a:lnTo>
                    <a:pt x="28645" y="176392"/>
                  </a:lnTo>
                  <a:lnTo>
                    <a:pt x="29817" y="180102"/>
                  </a:lnTo>
                  <a:lnTo>
                    <a:pt x="32583" y="182576"/>
                  </a:lnTo>
                  <a:lnTo>
                    <a:pt x="40947" y="185324"/>
                  </a:lnTo>
                  <a:lnTo>
                    <a:pt x="61553" y="182131"/>
                  </a:lnTo>
                  <a:lnTo>
                    <a:pt x="87061" y="172163"/>
                  </a:lnTo>
                  <a:lnTo>
                    <a:pt x="110705" y="157694"/>
                  </a:lnTo>
                  <a:lnTo>
                    <a:pt x="114289" y="153747"/>
                  </a:lnTo>
                  <a:lnTo>
                    <a:pt x="118272" y="144069"/>
                  </a:lnTo>
                  <a:lnTo>
                    <a:pt x="121178" y="122405"/>
                  </a:lnTo>
                  <a:lnTo>
                    <a:pt x="119287" y="119306"/>
                  </a:lnTo>
                  <a:lnTo>
                    <a:pt x="111894" y="113218"/>
                  </a:lnTo>
                  <a:lnTo>
                    <a:pt x="101993" y="109850"/>
                  </a:lnTo>
                  <a:lnTo>
                    <a:pt x="96575" y="108952"/>
                  </a:lnTo>
                  <a:lnTo>
                    <a:pt x="87909" y="110600"/>
                  </a:lnTo>
                  <a:lnTo>
                    <a:pt x="52601" y="128193"/>
                  </a:lnTo>
                  <a:lnTo>
                    <a:pt x="43561" y="139326"/>
                  </a:lnTo>
                  <a:lnTo>
                    <a:pt x="35538" y="157037"/>
                  </a:lnTo>
                  <a:lnTo>
                    <a:pt x="32828" y="171910"/>
                  </a:lnTo>
                  <a:lnTo>
                    <a:pt x="34590" y="174138"/>
                  </a:lnTo>
                  <a:lnTo>
                    <a:pt x="41839" y="176613"/>
                  </a:lnTo>
                  <a:lnTo>
                    <a:pt x="57077" y="178007"/>
                  </a:lnTo>
                  <a:lnTo>
                    <a:pt x="68370" y="173041"/>
                  </a:lnTo>
                  <a:lnTo>
                    <a:pt x="87048" y="158424"/>
                  </a:lnTo>
                  <a:lnTo>
                    <a:pt x="106428" y="132268"/>
                  </a:lnTo>
                  <a:lnTo>
                    <a:pt x="107469" y="128858"/>
                  </a:lnTo>
                  <a:lnTo>
                    <a:pt x="107171" y="125593"/>
                  </a:lnTo>
                  <a:lnTo>
                    <a:pt x="104304" y="117964"/>
                  </a:lnTo>
                  <a:lnTo>
                    <a:pt x="98620" y="119566"/>
                  </a:lnTo>
                  <a:lnTo>
                    <a:pt x="86909" y="126047"/>
                  </a:lnTo>
                  <a:lnTo>
                    <a:pt x="53870" y="149860"/>
                  </a:lnTo>
                  <a:lnTo>
                    <a:pt x="47431" y="159540"/>
                  </a:lnTo>
                  <a:lnTo>
                    <a:pt x="46310" y="163906"/>
                  </a:lnTo>
                  <a:lnTo>
                    <a:pt x="46554" y="167810"/>
                  </a:lnTo>
                  <a:lnTo>
                    <a:pt x="49335" y="176463"/>
                  </a:lnTo>
                  <a:lnTo>
                    <a:pt x="55007" y="177647"/>
                  </a:lnTo>
                  <a:lnTo>
                    <a:pt x="59298" y="177962"/>
                  </a:lnTo>
                  <a:lnTo>
                    <a:pt x="66711" y="175667"/>
                  </a:lnTo>
                  <a:lnTo>
                    <a:pt x="84295" y="161369"/>
                  </a:lnTo>
                  <a:lnTo>
                    <a:pt x="90058" y="153410"/>
                  </a:lnTo>
                  <a:lnTo>
                    <a:pt x="95948" y="143351"/>
                  </a:lnTo>
                  <a:lnTo>
                    <a:pt x="100198" y="137133"/>
                  </a:lnTo>
                  <a:lnTo>
                    <a:pt x="102590" y="128055"/>
                  </a:lnTo>
                  <a:lnTo>
                    <a:pt x="103150" y="122067"/>
                  </a:lnTo>
                  <a:lnTo>
                    <a:pt x="101315" y="120073"/>
                  </a:lnTo>
                  <a:lnTo>
                    <a:pt x="93984" y="117858"/>
                  </a:lnTo>
                  <a:lnTo>
                    <a:pt x="90244" y="118259"/>
                  </a:lnTo>
                  <a:lnTo>
                    <a:pt x="83441" y="121351"/>
                  </a:lnTo>
                  <a:lnTo>
                    <a:pt x="50020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80"/>
            <p:cNvSpPr/>
            <p:nvPr/>
          </p:nvSpPr>
          <p:spPr>
            <a:xfrm>
              <a:off x="3982641" y="4286250"/>
              <a:ext cx="44649" cy="482204"/>
            </a:xfrm>
            <a:custGeom>
              <a:avLst/>
              <a:gdLst/>
              <a:ahLst/>
              <a:cxnLst/>
              <a:rect l="0" t="0" r="0" b="0"/>
              <a:pathLst>
                <a:path w="44649" h="482204">
                  <a:moveTo>
                    <a:pt x="44648" y="0"/>
                  </a:moveTo>
                  <a:lnTo>
                    <a:pt x="44648" y="37287"/>
                  </a:lnTo>
                  <a:lnTo>
                    <a:pt x="43656" y="78876"/>
                  </a:lnTo>
                  <a:lnTo>
                    <a:pt x="38511" y="113550"/>
                  </a:lnTo>
                  <a:lnTo>
                    <a:pt x="36546" y="149951"/>
                  </a:lnTo>
                  <a:lnTo>
                    <a:pt x="34971" y="190722"/>
                  </a:lnTo>
                  <a:lnTo>
                    <a:pt x="29654" y="228379"/>
                  </a:lnTo>
                  <a:lnTo>
                    <a:pt x="26645" y="264672"/>
                  </a:lnTo>
                  <a:lnTo>
                    <a:pt x="20903" y="300561"/>
                  </a:lnTo>
                  <a:lnTo>
                    <a:pt x="17769" y="335338"/>
                  </a:lnTo>
                  <a:lnTo>
                    <a:pt x="10969" y="374259"/>
                  </a:lnTo>
                  <a:lnTo>
                    <a:pt x="4592" y="415350"/>
                  </a:lnTo>
                  <a:lnTo>
                    <a:pt x="0" y="4822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81"/>
            <p:cNvSpPr/>
            <p:nvPr/>
          </p:nvSpPr>
          <p:spPr>
            <a:xfrm>
              <a:off x="3696891" y="4518790"/>
              <a:ext cx="339329" cy="8563"/>
            </a:xfrm>
            <a:custGeom>
              <a:avLst/>
              <a:gdLst/>
              <a:ahLst/>
              <a:cxnLst/>
              <a:rect l="0" t="0" r="0" b="0"/>
              <a:pathLst>
                <a:path w="339329" h="8563">
                  <a:moveTo>
                    <a:pt x="0" y="8562"/>
                  </a:moveTo>
                  <a:lnTo>
                    <a:pt x="9113" y="7569"/>
                  </a:lnTo>
                  <a:lnTo>
                    <a:pt x="41108" y="873"/>
                  </a:lnTo>
                  <a:lnTo>
                    <a:pt x="78326" y="0"/>
                  </a:lnTo>
                  <a:lnTo>
                    <a:pt x="117575" y="4481"/>
                  </a:lnTo>
                  <a:lnTo>
                    <a:pt x="159081" y="7353"/>
                  </a:lnTo>
                  <a:lnTo>
                    <a:pt x="198058" y="8203"/>
                  </a:lnTo>
                  <a:lnTo>
                    <a:pt x="234742" y="8455"/>
                  </a:lnTo>
                  <a:lnTo>
                    <a:pt x="270747" y="8530"/>
                  </a:lnTo>
                  <a:lnTo>
                    <a:pt x="339328" y="8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82"/>
            <p:cNvSpPr/>
            <p:nvPr/>
          </p:nvSpPr>
          <p:spPr>
            <a:xfrm>
              <a:off x="3697000" y="4286250"/>
              <a:ext cx="17499" cy="455415"/>
            </a:xfrm>
            <a:custGeom>
              <a:avLst/>
              <a:gdLst/>
              <a:ahLst/>
              <a:cxnLst/>
              <a:rect l="0" t="0" r="0" b="0"/>
              <a:pathLst>
                <a:path w="17499" h="455415">
                  <a:moveTo>
                    <a:pt x="8820" y="0"/>
                  </a:moveTo>
                  <a:lnTo>
                    <a:pt x="7828" y="14258"/>
                  </a:lnTo>
                  <a:lnTo>
                    <a:pt x="1753" y="38829"/>
                  </a:lnTo>
                  <a:lnTo>
                    <a:pt x="258" y="76792"/>
                  </a:lnTo>
                  <a:lnTo>
                    <a:pt x="0" y="110837"/>
                  </a:lnTo>
                  <a:lnTo>
                    <a:pt x="4663" y="146060"/>
                  </a:lnTo>
                  <a:lnTo>
                    <a:pt x="7589" y="181632"/>
                  </a:lnTo>
                  <a:lnTo>
                    <a:pt x="8455" y="222048"/>
                  </a:lnTo>
                  <a:lnTo>
                    <a:pt x="13453" y="260702"/>
                  </a:lnTo>
                  <a:lnTo>
                    <a:pt x="16476" y="297290"/>
                  </a:lnTo>
                  <a:lnTo>
                    <a:pt x="17498" y="341057"/>
                  </a:lnTo>
                  <a:lnTo>
                    <a:pt x="16683" y="383166"/>
                  </a:lnTo>
                  <a:lnTo>
                    <a:pt x="8820" y="455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23"/>
          <p:cNvGrpSpPr/>
          <p:nvPr/>
        </p:nvGrpSpPr>
        <p:grpSpPr>
          <a:xfrm>
            <a:off x="2794992" y="4205883"/>
            <a:ext cx="669728" cy="535782"/>
            <a:chOff x="2794992" y="4205883"/>
            <a:chExt cx="669728" cy="535782"/>
          </a:xfrm>
        </p:grpSpPr>
        <p:sp>
          <p:nvSpPr>
            <p:cNvPr id="43" name="SMARTInkShape-83"/>
            <p:cNvSpPr/>
            <p:nvPr/>
          </p:nvSpPr>
          <p:spPr>
            <a:xfrm>
              <a:off x="3321844" y="4223742"/>
              <a:ext cx="125016" cy="223243"/>
            </a:xfrm>
            <a:custGeom>
              <a:avLst/>
              <a:gdLst/>
              <a:ahLst/>
              <a:cxnLst/>
              <a:rect l="0" t="0" r="0" b="0"/>
              <a:pathLst>
                <a:path w="125016" h="223243">
                  <a:moveTo>
                    <a:pt x="125015" y="0"/>
                  </a:moveTo>
                  <a:lnTo>
                    <a:pt x="122370" y="17651"/>
                  </a:lnTo>
                  <a:lnTo>
                    <a:pt x="112587" y="48796"/>
                  </a:lnTo>
                  <a:lnTo>
                    <a:pt x="87515" y="86162"/>
                  </a:lnTo>
                  <a:lnTo>
                    <a:pt x="64527" y="130201"/>
                  </a:lnTo>
                  <a:lnTo>
                    <a:pt x="37758" y="173758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84"/>
            <p:cNvSpPr/>
            <p:nvPr/>
          </p:nvSpPr>
          <p:spPr>
            <a:xfrm>
              <a:off x="3303984" y="4223742"/>
              <a:ext cx="160736" cy="196454"/>
            </a:xfrm>
            <a:custGeom>
              <a:avLst/>
              <a:gdLst/>
              <a:ahLst/>
              <a:cxnLst/>
              <a:rect l="0" t="0" r="0" b="0"/>
              <a:pathLst>
                <a:path w="160736" h="196454">
                  <a:moveTo>
                    <a:pt x="0" y="0"/>
                  </a:moveTo>
                  <a:lnTo>
                    <a:pt x="0" y="17170"/>
                  </a:lnTo>
                  <a:lnTo>
                    <a:pt x="9481" y="38160"/>
                  </a:lnTo>
                  <a:lnTo>
                    <a:pt x="37242" y="77082"/>
                  </a:lnTo>
                  <a:lnTo>
                    <a:pt x="70525" y="120037"/>
                  </a:lnTo>
                  <a:lnTo>
                    <a:pt x="111539" y="155753"/>
                  </a:lnTo>
                  <a:lnTo>
                    <a:pt x="160735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85"/>
            <p:cNvSpPr/>
            <p:nvPr/>
          </p:nvSpPr>
          <p:spPr>
            <a:xfrm>
              <a:off x="3165617" y="4232672"/>
              <a:ext cx="4423" cy="508993"/>
            </a:xfrm>
            <a:custGeom>
              <a:avLst/>
              <a:gdLst/>
              <a:ahLst/>
              <a:cxnLst/>
              <a:rect l="0" t="0" r="0" b="0"/>
              <a:pathLst>
                <a:path w="4423" h="508993">
                  <a:moveTo>
                    <a:pt x="4422" y="0"/>
                  </a:moveTo>
                  <a:lnTo>
                    <a:pt x="1776" y="44146"/>
                  </a:lnTo>
                  <a:lnTo>
                    <a:pt x="0" y="86502"/>
                  </a:lnTo>
                  <a:lnTo>
                    <a:pt x="3112" y="124188"/>
                  </a:lnTo>
                  <a:lnTo>
                    <a:pt x="4034" y="160489"/>
                  </a:lnTo>
                  <a:lnTo>
                    <a:pt x="4307" y="196380"/>
                  </a:lnTo>
                  <a:lnTo>
                    <a:pt x="4399" y="239323"/>
                  </a:lnTo>
                  <a:lnTo>
                    <a:pt x="4417" y="283598"/>
                  </a:lnTo>
                  <a:lnTo>
                    <a:pt x="4421" y="327916"/>
                  </a:lnTo>
                  <a:lnTo>
                    <a:pt x="4422" y="364389"/>
                  </a:lnTo>
                  <a:lnTo>
                    <a:pt x="4422" y="404962"/>
                  </a:lnTo>
                  <a:lnTo>
                    <a:pt x="4422" y="449505"/>
                  </a:lnTo>
                  <a:lnTo>
                    <a:pt x="4422" y="487026"/>
                  </a:lnTo>
                  <a:lnTo>
                    <a:pt x="4422" y="5089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86"/>
            <p:cNvSpPr/>
            <p:nvPr/>
          </p:nvSpPr>
          <p:spPr>
            <a:xfrm>
              <a:off x="2794992" y="4491633"/>
              <a:ext cx="410767" cy="26790"/>
            </a:xfrm>
            <a:custGeom>
              <a:avLst/>
              <a:gdLst/>
              <a:ahLst/>
              <a:cxnLst/>
              <a:rect l="0" t="0" r="0" b="0"/>
              <a:pathLst>
                <a:path w="410767" h="26790">
                  <a:moveTo>
                    <a:pt x="0" y="0"/>
                  </a:moveTo>
                  <a:lnTo>
                    <a:pt x="7689" y="0"/>
                  </a:lnTo>
                  <a:lnTo>
                    <a:pt x="46107" y="7688"/>
                  </a:lnTo>
                  <a:lnTo>
                    <a:pt x="86091" y="8561"/>
                  </a:lnTo>
                  <a:lnTo>
                    <a:pt x="121420" y="8821"/>
                  </a:lnTo>
                  <a:lnTo>
                    <a:pt x="161017" y="9900"/>
                  </a:lnTo>
                  <a:lnTo>
                    <a:pt x="203381" y="15993"/>
                  </a:lnTo>
                  <a:lnTo>
                    <a:pt x="245447" y="17491"/>
                  </a:lnTo>
                  <a:lnTo>
                    <a:pt x="284844" y="17786"/>
                  </a:lnTo>
                  <a:lnTo>
                    <a:pt x="321290" y="20491"/>
                  </a:lnTo>
                  <a:lnTo>
                    <a:pt x="360949" y="25959"/>
                  </a:lnTo>
                  <a:lnTo>
                    <a:pt x="410766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87"/>
            <p:cNvSpPr/>
            <p:nvPr/>
          </p:nvSpPr>
          <p:spPr>
            <a:xfrm>
              <a:off x="2803922" y="4205883"/>
              <a:ext cx="8931" cy="508993"/>
            </a:xfrm>
            <a:custGeom>
              <a:avLst/>
              <a:gdLst/>
              <a:ahLst/>
              <a:cxnLst/>
              <a:rect l="0" t="0" r="0" b="0"/>
              <a:pathLst>
                <a:path w="8931" h="508993">
                  <a:moveTo>
                    <a:pt x="8930" y="0"/>
                  </a:moveTo>
                  <a:lnTo>
                    <a:pt x="4189" y="4740"/>
                  </a:lnTo>
                  <a:lnTo>
                    <a:pt x="1241" y="21909"/>
                  </a:lnTo>
                  <a:lnTo>
                    <a:pt x="163" y="65687"/>
                  </a:lnTo>
                  <a:lnTo>
                    <a:pt x="48" y="99168"/>
                  </a:lnTo>
                  <a:lnTo>
                    <a:pt x="10" y="141297"/>
                  </a:lnTo>
                  <a:lnTo>
                    <a:pt x="2" y="185411"/>
                  </a:lnTo>
                  <a:lnTo>
                    <a:pt x="0" y="220522"/>
                  </a:lnTo>
                  <a:lnTo>
                    <a:pt x="0" y="259037"/>
                  </a:lnTo>
                  <a:lnTo>
                    <a:pt x="0" y="294052"/>
                  </a:lnTo>
                  <a:lnTo>
                    <a:pt x="0" y="330119"/>
                  </a:lnTo>
                  <a:lnTo>
                    <a:pt x="0" y="363016"/>
                  </a:lnTo>
                  <a:lnTo>
                    <a:pt x="0" y="400256"/>
                  </a:lnTo>
                  <a:lnTo>
                    <a:pt x="0" y="438850"/>
                  </a:lnTo>
                  <a:lnTo>
                    <a:pt x="0" y="476469"/>
                  </a:lnTo>
                  <a:lnTo>
                    <a:pt x="0" y="5089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24"/>
          <p:cNvGrpSpPr/>
          <p:nvPr/>
        </p:nvGrpSpPr>
        <p:grpSpPr>
          <a:xfrm>
            <a:off x="3062883" y="3116461"/>
            <a:ext cx="160735" cy="151806"/>
            <a:chOff x="3062883" y="3116461"/>
            <a:chExt cx="160735" cy="151806"/>
          </a:xfrm>
        </p:grpSpPr>
        <p:sp>
          <p:nvSpPr>
            <p:cNvPr id="49" name="SMARTInkShape-88"/>
            <p:cNvSpPr/>
            <p:nvPr/>
          </p:nvSpPr>
          <p:spPr>
            <a:xfrm>
              <a:off x="3062883" y="3116461"/>
              <a:ext cx="116087" cy="151806"/>
            </a:xfrm>
            <a:custGeom>
              <a:avLst/>
              <a:gdLst/>
              <a:ahLst/>
              <a:cxnLst/>
              <a:rect l="0" t="0" r="0" b="0"/>
              <a:pathLst>
                <a:path w="116087" h="151806">
                  <a:moveTo>
                    <a:pt x="116086" y="0"/>
                  </a:moveTo>
                  <a:lnTo>
                    <a:pt x="103657" y="12429"/>
                  </a:lnTo>
                  <a:lnTo>
                    <a:pt x="100640" y="20737"/>
                  </a:lnTo>
                  <a:lnTo>
                    <a:pt x="97315" y="33029"/>
                  </a:lnTo>
                  <a:lnTo>
                    <a:pt x="78250" y="75076"/>
                  </a:lnTo>
                  <a:lnTo>
                    <a:pt x="52388" y="105891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89"/>
            <p:cNvSpPr/>
            <p:nvPr/>
          </p:nvSpPr>
          <p:spPr>
            <a:xfrm>
              <a:off x="3071813" y="3125391"/>
              <a:ext cx="151805" cy="89298"/>
            </a:xfrm>
            <a:custGeom>
              <a:avLst/>
              <a:gdLst/>
              <a:ahLst/>
              <a:cxnLst/>
              <a:rect l="0" t="0" r="0" b="0"/>
              <a:pathLst>
                <a:path w="151805" h="89298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20990" y="37500"/>
                  </a:lnTo>
                  <a:lnTo>
                    <a:pt x="59588" y="60488"/>
                  </a:lnTo>
                  <a:lnTo>
                    <a:pt x="73116" y="66571"/>
                  </a:lnTo>
                  <a:lnTo>
                    <a:pt x="95324" y="73122"/>
                  </a:lnTo>
                  <a:lnTo>
                    <a:pt x="119040" y="83676"/>
                  </a:lnTo>
                  <a:lnTo>
                    <a:pt x="151804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25"/>
          <p:cNvGrpSpPr/>
          <p:nvPr/>
        </p:nvGrpSpPr>
        <p:grpSpPr>
          <a:xfrm>
            <a:off x="3116461" y="3250406"/>
            <a:ext cx="321470" cy="366118"/>
            <a:chOff x="3116461" y="3250406"/>
            <a:chExt cx="321470" cy="366118"/>
          </a:xfrm>
        </p:grpSpPr>
        <p:sp>
          <p:nvSpPr>
            <p:cNvPr id="52" name="SMARTInkShape-90"/>
            <p:cNvSpPr/>
            <p:nvPr/>
          </p:nvSpPr>
          <p:spPr>
            <a:xfrm>
              <a:off x="3116461" y="3268266"/>
              <a:ext cx="17860" cy="312540"/>
            </a:xfrm>
            <a:custGeom>
              <a:avLst/>
              <a:gdLst/>
              <a:ahLst/>
              <a:cxnLst/>
              <a:rect l="0" t="0" r="0" b="0"/>
              <a:pathLst>
                <a:path w="17860" h="312540">
                  <a:moveTo>
                    <a:pt x="17859" y="0"/>
                  </a:moveTo>
                  <a:lnTo>
                    <a:pt x="17859" y="38160"/>
                  </a:lnTo>
                  <a:lnTo>
                    <a:pt x="17859" y="72712"/>
                  </a:lnTo>
                  <a:lnTo>
                    <a:pt x="16867" y="113581"/>
                  </a:lnTo>
                  <a:lnTo>
                    <a:pt x="10792" y="152375"/>
                  </a:lnTo>
                  <a:lnTo>
                    <a:pt x="9481" y="193976"/>
                  </a:lnTo>
                  <a:lnTo>
                    <a:pt x="9039" y="234108"/>
                  </a:lnTo>
                  <a:lnTo>
                    <a:pt x="1251" y="278231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91"/>
            <p:cNvSpPr/>
            <p:nvPr/>
          </p:nvSpPr>
          <p:spPr>
            <a:xfrm>
              <a:off x="3384352" y="3250406"/>
              <a:ext cx="53579" cy="366118"/>
            </a:xfrm>
            <a:custGeom>
              <a:avLst/>
              <a:gdLst/>
              <a:ahLst/>
              <a:cxnLst/>
              <a:rect l="0" t="0" r="0" b="0"/>
              <a:pathLst>
                <a:path w="53579" h="366118">
                  <a:moveTo>
                    <a:pt x="0" y="0"/>
                  </a:moveTo>
                  <a:lnTo>
                    <a:pt x="0" y="43251"/>
                  </a:lnTo>
                  <a:lnTo>
                    <a:pt x="2645" y="64740"/>
                  </a:lnTo>
                  <a:lnTo>
                    <a:pt x="8377" y="109214"/>
                  </a:lnTo>
                  <a:lnTo>
                    <a:pt x="14993" y="152076"/>
                  </a:lnTo>
                  <a:lnTo>
                    <a:pt x="17481" y="191748"/>
                  </a:lnTo>
                  <a:lnTo>
                    <a:pt x="22487" y="229786"/>
                  </a:lnTo>
                  <a:lnTo>
                    <a:pt x="26931" y="267456"/>
                  </a:lnTo>
                  <a:lnTo>
                    <a:pt x="34365" y="304924"/>
                  </a:lnTo>
                  <a:lnTo>
                    <a:pt x="43288" y="347822"/>
                  </a:lnTo>
                  <a:lnTo>
                    <a:pt x="46689" y="355671"/>
                  </a:lnTo>
                  <a:lnTo>
                    <a:pt x="53578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92"/>
            <p:cNvSpPr/>
            <p:nvPr/>
          </p:nvSpPr>
          <p:spPr>
            <a:xfrm>
              <a:off x="3116461" y="3402211"/>
              <a:ext cx="294681" cy="35720"/>
            </a:xfrm>
            <a:custGeom>
              <a:avLst/>
              <a:gdLst/>
              <a:ahLst/>
              <a:cxnLst/>
              <a:rect l="0" t="0" r="0" b="0"/>
              <a:pathLst>
                <a:path w="294681" h="35720">
                  <a:moveTo>
                    <a:pt x="0" y="35719"/>
                  </a:moveTo>
                  <a:lnTo>
                    <a:pt x="0" y="30978"/>
                  </a:lnTo>
                  <a:lnTo>
                    <a:pt x="992" y="29582"/>
                  </a:lnTo>
                  <a:lnTo>
                    <a:pt x="2646" y="28651"/>
                  </a:lnTo>
                  <a:lnTo>
                    <a:pt x="12429" y="27157"/>
                  </a:lnTo>
                  <a:lnTo>
                    <a:pt x="47155" y="26837"/>
                  </a:lnTo>
                  <a:lnTo>
                    <a:pt x="87393" y="26803"/>
                  </a:lnTo>
                  <a:lnTo>
                    <a:pt x="131805" y="22051"/>
                  </a:lnTo>
                  <a:lnTo>
                    <a:pt x="169242" y="18688"/>
                  </a:lnTo>
                  <a:lnTo>
                    <a:pt x="210591" y="15377"/>
                  </a:lnTo>
                  <a:lnTo>
                    <a:pt x="248929" y="8194"/>
                  </a:lnTo>
                  <a:lnTo>
                    <a:pt x="2946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Dot Diagrams –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			Cl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O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endParaRPr lang="en-US" baseline="-25000" dirty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/>
          </a:p>
          <a:p>
            <a:pPr>
              <a:buNone/>
            </a:pPr>
            <a:r>
              <a:rPr lang="en-US" baseline="-25000" dirty="0" smtClean="0"/>
              <a:t>					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baseline="-25000" dirty="0" smtClean="0"/>
              <a:t>					</a:t>
            </a:r>
          </a:p>
          <a:p>
            <a:pPr>
              <a:buNone/>
            </a:pPr>
            <a:r>
              <a:rPr lang="en-US" baseline="-25000" dirty="0" smtClean="0"/>
              <a:t>					</a:t>
            </a:r>
          </a:p>
          <a:p>
            <a:pPr>
              <a:buNone/>
            </a:pPr>
            <a:r>
              <a:rPr lang="en-US" baseline="-25000" dirty="0" smtClean="0"/>
              <a:t>					</a:t>
            </a:r>
            <a:r>
              <a:rPr lang="en-US" dirty="0" err="1" smtClean="0"/>
              <a:t>HCl</a:t>
            </a:r>
            <a:endParaRPr lang="en-US" dirty="0"/>
          </a:p>
        </p:txBody>
      </p:sp>
      <p:grpSp>
        <p:nvGrpSpPr>
          <p:cNvPr id="20" name="SMARTInkShape-Group26"/>
          <p:cNvGrpSpPr/>
          <p:nvPr/>
        </p:nvGrpSpPr>
        <p:grpSpPr>
          <a:xfrm>
            <a:off x="3045023" y="2152055"/>
            <a:ext cx="839392" cy="821532"/>
            <a:chOff x="3045023" y="2152055"/>
            <a:chExt cx="839392" cy="821532"/>
          </a:xfrm>
        </p:grpSpPr>
        <p:sp>
          <p:nvSpPr>
            <p:cNvPr id="4" name="SMARTInkShape-93"/>
            <p:cNvSpPr/>
            <p:nvPr/>
          </p:nvSpPr>
          <p:spPr>
            <a:xfrm>
              <a:off x="3687961" y="2339578"/>
              <a:ext cx="26790" cy="285751"/>
            </a:xfrm>
            <a:custGeom>
              <a:avLst/>
              <a:gdLst/>
              <a:ahLst/>
              <a:cxnLst/>
              <a:rect l="0" t="0" r="0" b="0"/>
              <a:pathLst>
                <a:path w="26790" h="285751">
                  <a:moveTo>
                    <a:pt x="26789" y="0"/>
                  </a:moveTo>
                  <a:lnTo>
                    <a:pt x="26789" y="39699"/>
                  </a:lnTo>
                  <a:lnTo>
                    <a:pt x="26789" y="76255"/>
                  </a:lnTo>
                  <a:lnTo>
                    <a:pt x="24143" y="116521"/>
                  </a:lnTo>
                  <a:lnTo>
                    <a:pt x="20652" y="149022"/>
                  </a:lnTo>
                  <a:lnTo>
                    <a:pt x="17695" y="184053"/>
                  </a:lnTo>
                  <a:lnTo>
                    <a:pt x="10955" y="225203"/>
                  </a:lnTo>
                  <a:lnTo>
                    <a:pt x="8204" y="262637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94"/>
            <p:cNvSpPr/>
            <p:nvPr/>
          </p:nvSpPr>
          <p:spPr>
            <a:xfrm>
              <a:off x="3216110" y="2348508"/>
              <a:ext cx="248610" cy="383111"/>
            </a:xfrm>
            <a:custGeom>
              <a:avLst/>
              <a:gdLst/>
              <a:ahLst/>
              <a:cxnLst/>
              <a:rect l="0" t="0" r="0" b="0"/>
              <a:pathLst>
                <a:path w="248610" h="383111">
                  <a:moveTo>
                    <a:pt x="248609" y="0"/>
                  </a:moveTo>
                  <a:lnTo>
                    <a:pt x="243868" y="4740"/>
                  </a:lnTo>
                  <a:lnTo>
                    <a:pt x="224693" y="43096"/>
                  </a:lnTo>
                  <a:lnTo>
                    <a:pt x="206928" y="84694"/>
                  </a:lnTo>
                  <a:lnTo>
                    <a:pt x="195553" y="106164"/>
                  </a:lnTo>
                  <a:lnTo>
                    <a:pt x="194142" y="93694"/>
                  </a:lnTo>
                  <a:lnTo>
                    <a:pt x="188924" y="82772"/>
                  </a:lnTo>
                  <a:lnTo>
                    <a:pt x="181732" y="46606"/>
                  </a:lnTo>
                  <a:lnTo>
                    <a:pt x="169042" y="23180"/>
                  </a:lnTo>
                  <a:lnTo>
                    <a:pt x="157454" y="8412"/>
                  </a:lnTo>
                  <a:lnTo>
                    <a:pt x="148233" y="3738"/>
                  </a:lnTo>
                  <a:lnTo>
                    <a:pt x="142997" y="2492"/>
                  </a:lnTo>
                  <a:lnTo>
                    <a:pt x="121405" y="5479"/>
                  </a:lnTo>
                  <a:lnTo>
                    <a:pt x="100896" y="17388"/>
                  </a:lnTo>
                  <a:lnTo>
                    <a:pt x="70162" y="47624"/>
                  </a:lnTo>
                  <a:lnTo>
                    <a:pt x="41261" y="89689"/>
                  </a:lnTo>
                  <a:lnTo>
                    <a:pt x="18175" y="133997"/>
                  </a:lnTo>
                  <a:lnTo>
                    <a:pt x="5928" y="160750"/>
                  </a:lnTo>
                  <a:lnTo>
                    <a:pt x="29" y="202593"/>
                  </a:lnTo>
                  <a:lnTo>
                    <a:pt x="0" y="234322"/>
                  </a:lnTo>
                  <a:lnTo>
                    <a:pt x="6826" y="278118"/>
                  </a:lnTo>
                  <a:lnTo>
                    <a:pt x="20976" y="315129"/>
                  </a:lnTo>
                  <a:lnTo>
                    <a:pt x="49385" y="352984"/>
                  </a:lnTo>
                  <a:lnTo>
                    <a:pt x="71840" y="366966"/>
                  </a:lnTo>
                  <a:lnTo>
                    <a:pt x="97345" y="377393"/>
                  </a:lnTo>
                  <a:lnTo>
                    <a:pt x="137975" y="382026"/>
                  </a:lnTo>
                  <a:lnTo>
                    <a:pt x="170665" y="383110"/>
                  </a:lnTo>
                  <a:lnTo>
                    <a:pt x="202061" y="381607"/>
                  </a:lnTo>
                  <a:lnTo>
                    <a:pt x="248609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5"/>
            <p:cNvSpPr/>
            <p:nvPr/>
          </p:nvSpPr>
          <p:spPr>
            <a:xfrm>
              <a:off x="3277195" y="2169914"/>
              <a:ext cx="125017" cy="178595"/>
            </a:xfrm>
            <a:custGeom>
              <a:avLst/>
              <a:gdLst/>
              <a:ahLst/>
              <a:cxnLst/>
              <a:rect l="0" t="0" r="0" b="0"/>
              <a:pathLst>
                <a:path w="125017" h="178595">
                  <a:moveTo>
                    <a:pt x="125016" y="0"/>
                  </a:moveTo>
                  <a:lnTo>
                    <a:pt x="115535" y="9481"/>
                  </a:lnTo>
                  <a:lnTo>
                    <a:pt x="94553" y="48873"/>
                  </a:lnTo>
                  <a:lnTo>
                    <a:pt x="70133" y="85309"/>
                  </a:lnTo>
                  <a:lnTo>
                    <a:pt x="44612" y="122207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96"/>
            <p:cNvSpPr/>
            <p:nvPr/>
          </p:nvSpPr>
          <p:spPr>
            <a:xfrm>
              <a:off x="3295055" y="2169914"/>
              <a:ext cx="142876" cy="151806"/>
            </a:xfrm>
            <a:custGeom>
              <a:avLst/>
              <a:gdLst/>
              <a:ahLst/>
              <a:cxnLst/>
              <a:rect l="0" t="0" r="0" b="0"/>
              <a:pathLst>
                <a:path w="142876" h="151806">
                  <a:moveTo>
                    <a:pt x="0" y="0"/>
                  </a:moveTo>
                  <a:lnTo>
                    <a:pt x="27805" y="43251"/>
                  </a:lnTo>
                  <a:lnTo>
                    <a:pt x="68520" y="86239"/>
                  </a:lnTo>
                  <a:lnTo>
                    <a:pt x="111873" y="124980"/>
                  </a:lnTo>
                  <a:lnTo>
                    <a:pt x="142875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97"/>
            <p:cNvSpPr/>
            <p:nvPr/>
          </p:nvSpPr>
          <p:spPr>
            <a:xfrm>
              <a:off x="3491508" y="2152055"/>
              <a:ext cx="178595" cy="125016"/>
            </a:xfrm>
            <a:custGeom>
              <a:avLst/>
              <a:gdLst/>
              <a:ahLst/>
              <a:cxnLst/>
              <a:rect l="0" t="0" r="0" b="0"/>
              <a:pathLst>
                <a:path w="178595" h="125016">
                  <a:moveTo>
                    <a:pt x="0" y="0"/>
                  </a:moveTo>
                  <a:lnTo>
                    <a:pt x="4740" y="0"/>
                  </a:lnTo>
                  <a:lnTo>
                    <a:pt x="44949" y="37493"/>
                  </a:lnTo>
                  <a:lnTo>
                    <a:pt x="83039" y="71593"/>
                  </a:lnTo>
                  <a:lnTo>
                    <a:pt x="121354" y="100021"/>
                  </a:lnTo>
                  <a:lnTo>
                    <a:pt x="164949" y="121282"/>
                  </a:lnTo>
                  <a:lnTo>
                    <a:pt x="178594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8"/>
            <p:cNvSpPr/>
            <p:nvPr/>
          </p:nvSpPr>
          <p:spPr>
            <a:xfrm>
              <a:off x="3509367" y="2152055"/>
              <a:ext cx="133947" cy="142876"/>
            </a:xfrm>
            <a:custGeom>
              <a:avLst/>
              <a:gdLst/>
              <a:ahLst/>
              <a:cxnLst/>
              <a:rect l="0" t="0" r="0" b="0"/>
              <a:pathLst>
                <a:path w="133947" h="142876">
                  <a:moveTo>
                    <a:pt x="133946" y="0"/>
                  </a:moveTo>
                  <a:lnTo>
                    <a:pt x="90831" y="43114"/>
                  </a:lnTo>
                  <a:lnTo>
                    <a:pt x="56635" y="8442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9"/>
            <p:cNvSpPr/>
            <p:nvPr/>
          </p:nvSpPr>
          <p:spPr>
            <a:xfrm>
              <a:off x="3053953" y="2419945"/>
              <a:ext cx="98228" cy="160736"/>
            </a:xfrm>
            <a:custGeom>
              <a:avLst/>
              <a:gdLst/>
              <a:ahLst/>
              <a:cxnLst/>
              <a:rect l="0" t="0" r="0" b="0"/>
              <a:pathLst>
                <a:path w="98228" h="160736">
                  <a:moveTo>
                    <a:pt x="0" y="0"/>
                  </a:moveTo>
                  <a:lnTo>
                    <a:pt x="12429" y="20118"/>
                  </a:lnTo>
                  <a:lnTo>
                    <a:pt x="40875" y="56861"/>
                  </a:lnTo>
                  <a:lnTo>
                    <a:pt x="61190" y="95842"/>
                  </a:lnTo>
                  <a:lnTo>
                    <a:pt x="98227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00"/>
            <p:cNvSpPr/>
            <p:nvPr/>
          </p:nvSpPr>
          <p:spPr>
            <a:xfrm>
              <a:off x="3045023" y="2428875"/>
              <a:ext cx="116087" cy="187524"/>
            </a:xfrm>
            <a:custGeom>
              <a:avLst/>
              <a:gdLst/>
              <a:ahLst/>
              <a:cxnLst/>
              <a:rect l="0" t="0" r="0" b="0"/>
              <a:pathLst>
                <a:path w="116087" h="187524">
                  <a:moveTo>
                    <a:pt x="116086" y="0"/>
                  </a:moveTo>
                  <a:lnTo>
                    <a:pt x="93726" y="39576"/>
                  </a:lnTo>
                  <a:lnTo>
                    <a:pt x="76939" y="75336"/>
                  </a:lnTo>
                  <a:lnTo>
                    <a:pt x="52306" y="119613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1"/>
            <p:cNvSpPr/>
            <p:nvPr/>
          </p:nvSpPr>
          <p:spPr>
            <a:xfrm>
              <a:off x="3286125" y="2803922"/>
              <a:ext cx="187524" cy="133946"/>
            </a:xfrm>
            <a:custGeom>
              <a:avLst/>
              <a:gdLst/>
              <a:ahLst/>
              <a:cxnLst/>
              <a:rect l="0" t="0" r="0" b="0"/>
              <a:pathLst>
                <a:path w="187524" h="133946">
                  <a:moveTo>
                    <a:pt x="0" y="0"/>
                  </a:moveTo>
                  <a:lnTo>
                    <a:pt x="15250" y="9113"/>
                  </a:lnTo>
                  <a:lnTo>
                    <a:pt x="55933" y="47249"/>
                  </a:lnTo>
                  <a:lnTo>
                    <a:pt x="75222" y="64381"/>
                  </a:lnTo>
                  <a:lnTo>
                    <a:pt x="111844" y="87547"/>
                  </a:lnTo>
                  <a:lnTo>
                    <a:pt x="154198" y="113601"/>
                  </a:lnTo>
                  <a:lnTo>
                    <a:pt x="187523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2"/>
            <p:cNvSpPr/>
            <p:nvPr/>
          </p:nvSpPr>
          <p:spPr>
            <a:xfrm>
              <a:off x="3286125" y="2803922"/>
              <a:ext cx="151806" cy="151806"/>
            </a:xfrm>
            <a:custGeom>
              <a:avLst/>
              <a:gdLst/>
              <a:ahLst/>
              <a:cxnLst/>
              <a:rect l="0" t="0" r="0" b="0"/>
              <a:pathLst>
                <a:path w="151806" h="151806">
                  <a:moveTo>
                    <a:pt x="151805" y="0"/>
                  </a:moveTo>
                  <a:lnTo>
                    <a:pt x="109564" y="42240"/>
                  </a:lnTo>
                  <a:lnTo>
                    <a:pt x="73225" y="83002"/>
                  </a:lnTo>
                  <a:lnTo>
                    <a:pt x="30019" y="121958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3"/>
            <p:cNvSpPr/>
            <p:nvPr/>
          </p:nvSpPr>
          <p:spPr>
            <a:xfrm>
              <a:off x="3795117" y="2393156"/>
              <a:ext cx="80368" cy="107158"/>
            </a:xfrm>
            <a:custGeom>
              <a:avLst/>
              <a:gdLst/>
              <a:ahLst/>
              <a:cxnLst/>
              <a:rect l="0" t="0" r="0" b="0"/>
              <a:pathLst>
                <a:path w="80368" h="107158">
                  <a:moveTo>
                    <a:pt x="0" y="0"/>
                  </a:moveTo>
                  <a:lnTo>
                    <a:pt x="0" y="4741"/>
                  </a:lnTo>
                  <a:lnTo>
                    <a:pt x="12429" y="33420"/>
                  </a:lnTo>
                  <a:lnTo>
                    <a:pt x="25732" y="50803"/>
                  </a:lnTo>
                  <a:lnTo>
                    <a:pt x="80367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4"/>
            <p:cNvSpPr/>
            <p:nvPr/>
          </p:nvSpPr>
          <p:spPr>
            <a:xfrm>
              <a:off x="3750469" y="2375297"/>
              <a:ext cx="133946" cy="125017"/>
            </a:xfrm>
            <a:custGeom>
              <a:avLst/>
              <a:gdLst/>
              <a:ahLst/>
              <a:cxnLst/>
              <a:rect l="0" t="0" r="0" b="0"/>
              <a:pathLst>
                <a:path w="133946" h="125017">
                  <a:moveTo>
                    <a:pt x="133945" y="0"/>
                  </a:moveTo>
                  <a:lnTo>
                    <a:pt x="90831" y="43114"/>
                  </a:lnTo>
                  <a:lnTo>
                    <a:pt x="50517" y="83428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5"/>
            <p:cNvSpPr/>
            <p:nvPr/>
          </p:nvSpPr>
          <p:spPr>
            <a:xfrm>
              <a:off x="3071813" y="2696766"/>
              <a:ext cx="80368" cy="98227"/>
            </a:xfrm>
            <a:custGeom>
              <a:avLst/>
              <a:gdLst/>
              <a:ahLst/>
              <a:cxnLst/>
              <a:rect l="0" t="0" r="0" b="0"/>
              <a:pathLst>
                <a:path w="80368" h="98227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39217" y="48098"/>
                  </a:lnTo>
                  <a:lnTo>
                    <a:pt x="80367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6"/>
            <p:cNvSpPr/>
            <p:nvPr/>
          </p:nvSpPr>
          <p:spPr>
            <a:xfrm>
              <a:off x="3045023" y="2687836"/>
              <a:ext cx="133947" cy="142876"/>
            </a:xfrm>
            <a:custGeom>
              <a:avLst/>
              <a:gdLst/>
              <a:ahLst/>
              <a:cxnLst/>
              <a:rect l="0" t="0" r="0" b="0"/>
              <a:pathLst>
                <a:path w="133947" h="142876">
                  <a:moveTo>
                    <a:pt x="133946" y="0"/>
                  </a:moveTo>
                  <a:lnTo>
                    <a:pt x="97762" y="44561"/>
                  </a:lnTo>
                  <a:lnTo>
                    <a:pt x="61268" y="86315"/>
                  </a:lnTo>
                  <a:lnTo>
                    <a:pt x="40839" y="10913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07"/>
            <p:cNvSpPr/>
            <p:nvPr/>
          </p:nvSpPr>
          <p:spPr>
            <a:xfrm>
              <a:off x="3545086" y="2857500"/>
              <a:ext cx="89298" cy="107157"/>
            </a:xfrm>
            <a:custGeom>
              <a:avLst/>
              <a:gdLst/>
              <a:ahLst/>
              <a:cxnLst/>
              <a:rect l="0" t="0" r="0" b="0"/>
              <a:pathLst>
                <a:path w="89298" h="107157">
                  <a:moveTo>
                    <a:pt x="0" y="0"/>
                  </a:moveTo>
                  <a:lnTo>
                    <a:pt x="20737" y="38829"/>
                  </a:lnTo>
                  <a:lnTo>
                    <a:pt x="46981" y="72052"/>
                  </a:lnTo>
                  <a:lnTo>
                    <a:pt x="8929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08"/>
            <p:cNvSpPr/>
            <p:nvPr/>
          </p:nvSpPr>
          <p:spPr>
            <a:xfrm>
              <a:off x="3536156" y="2848570"/>
              <a:ext cx="125017" cy="125017"/>
            </a:xfrm>
            <a:custGeom>
              <a:avLst/>
              <a:gdLst/>
              <a:ahLst/>
              <a:cxnLst/>
              <a:rect l="0" t="0" r="0" b="0"/>
              <a:pathLst>
                <a:path w="125017" h="125017">
                  <a:moveTo>
                    <a:pt x="125016" y="0"/>
                  </a:moveTo>
                  <a:lnTo>
                    <a:pt x="87497" y="30451"/>
                  </a:lnTo>
                  <a:lnTo>
                    <a:pt x="45275" y="73621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27"/>
          <p:cNvGrpSpPr/>
          <p:nvPr/>
        </p:nvGrpSpPr>
        <p:grpSpPr>
          <a:xfrm>
            <a:off x="4634508" y="2027039"/>
            <a:ext cx="919759" cy="946548"/>
            <a:chOff x="4634508" y="2027039"/>
            <a:chExt cx="919759" cy="946548"/>
          </a:xfrm>
        </p:grpSpPr>
        <p:sp>
          <p:nvSpPr>
            <p:cNvPr id="21" name="SMARTInkShape-109"/>
            <p:cNvSpPr/>
            <p:nvPr/>
          </p:nvSpPr>
          <p:spPr>
            <a:xfrm>
              <a:off x="4832987" y="2271694"/>
              <a:ext cx="239077" cy="458486"/>
            </a:xfrm>
            <a:custGeom>
              <a:avLst/>
              <a:gdLst/>
              <a:ahLst/>
              <a:cxnLst/>
              <a:rect l="0" t="0" r="0" b="0"/>
              <a:pathLst>
                <a:path w="239077" h="458486">
                  <a:moveTo>
                    <a:pt x="194427" y="41095"/>
                  </a:moveTo>
                  <a:lnTo>
                    <a:pt x="194427" y="54397"/>
                  </a:lnTo>
                  <a:lnTo>
                    <a:pt x="197073" y="59575"/>
                  </a:lnTo>
                  <a:lnTo>
                    <a:pt x="202116" y="66243"/>
                  </a:lnTo>
                  <a:lnTo>
                    <a:pt x="202530" y="65798"/>
                  </a:lnTo>
                  <a:lnTo>
                    <a:pt x="203248" y="60052"/>
                  </a:lnTo>
                  <a:lnTo>
                    <a:pt x="195659" y="26504"/>
                  </a:lnTo>
                  <a:lnTo>
                    <a:pt x="187037" y="14436"/>
                  </a:lnTo>
                  <a:lnTo>
                    <a:pt x="170740" y="1777"/>
                  </a:lnTo>
                  <a:lnTo>
                    <a:pt x="166730" y="0"/>
                  </a:lnTo>
                  <a:lnTo>
                    <a:pt x="156982" y="672"/>
                  </a:lnTo>
                  <a:lnTo>
                    <a:pt x="122579" y="12878"/>
                  </a:lnTo>
                  <a:lnTo>
                    <a:pt x="102913" y="28545"/>
                  </a:lnTo>
                  <a:lnTo>
                    <a:pt x="72488" y="68583"/>
                  </a:lnTo>
                  <a:lnTo>
                    <a:pt x="48595" y="104733"/>
                  </a:lnTo>
                  <a:lnTo>
                    <a:pt x="24767" y="149063"/>
                  </a:lnTo>
                  <a:lnTo>
                    <a:pt x="14843" y="172424"/>
                  </a:lnTo>
                  <a:lnTo>
                    <a:pt x="8264" y="208882"/>
                  </a:lnTo>
                  <a:lnTo>
                    <a:pt x="1464" y="249670"/>
                  </a:lnTo>
                  <a:lnTo>
                    <a:pt x="0" y="287332"/>
                  </a:lnTo>
                  <a:lnTo>
                    <a:pt x="5409" y="323626"/>
                  </a:lnTo>
                  <a:lnTo>
                    <a:pt x="14288" y="358523"/>
                  </a:lnTo>
                  <a:lnTo>
                    <a:pt x="31918" y="397484"/>
                  </a:lnTo>
                  <a:lnTo>
                    <a:pt x="40841" y="414795"/>
                  </a:lnTo>
                  <a:lnTo>
                    <a:pt x="54729" y="429103"/>
                  </a:lnTo>
                  <a:lnTo>
                    <a:pt x="87899" y="447329"/>
                  </a:lnTo>
                  <a:lnTo>
                    <a:pt x="115238" y="456361"/>
                  </a:lnTo>
                  <a:lnTo>
                    <a:pt x="148033" y="458485"/>
                  </a:lnTo>
                  <a:lnTo>
                    <a:pt x="192025" y="450817"/>
                  </a:lnTo>
                  <a:lnTo>
                    <a:pt x="239076" y="4429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10"/>
            <p:cNvSpPr/>
            <p:nvPr/>
          </p:nvSpPr>
          <p:spPr>
            <a:xfrm>
              <a:off x="5278345" y="2303859"/>
              <a:ext cx="16961" cy="366119"/>
            </a:xfrm>
            <a:custGeom>
              <a:avLst/>
              <a:gdLst/>
              <a:ahLst/>
              <a:cxnLst/>
              <a:rect l="0" t="0" r="0" b="0"/>
              <a:pathLst>
                <a:path w="16961" h="366119">
                  <a:moveTo>
                    <a:pt x="16960" y="0"/>
                  </a:moveTo>
                  <a:lnTo>
                    <a:pt x="16960" y="41763"/>
                  </a:lnTo>
                  <a:lnTo>
                    <a:pt x="16960" y="79797"/>
                  </a:lnTo>
                  <a:lnTo>
                    <a:pt x="12219" y="120714"/>
                  </a:lnTo>
                  <a:lnTo>
                    <a:pt x="9271" y="155271"/>
                  </a:lnTo>
                  <a:lnTo>
                    <a:pt x="3657" y="190645"/>
                  </a:lnTo>
                  <a:lnTo>
                    <a:pt x="1125" y="222315"/>
                  </a:lnTo>
                  <a:lnTo>
                    <a:pt x="0" y="255572"/>
                  </a:lnTo>
                  <a:lnTo>
                    <a:pt x="360" y="293014"/>
                  </a:lnTo>
                  <a:lnTo>
                    <a:pt x="8030" y="366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11"/>
            <p:cNvSpPr/>
            <p:nvPr/>
          </p:nvSpPr>
          <p:spPr>
            <a:xfrm>
              <a:off x="4848820" y="2027039"/>
              <a:ext cx="151806" cy="160735"/>
            </a:xfrm>
            <a:custGeom>
              <a:avLst/>
              <a:gdLst/>
              <a:ahLst/>
              <a:cxnLst/>
              <a:rect l="0" t="0" r="0" b="0"/>
              <a:pathLst>
                <a:path w="151806" h="160735">
                  <a:moveTo>
                    <a:pt x="0" y="0"/>
                  </a:moveTo>
                  <a:lnTo>
                    <a:pt x="12429" y="20117"/>
                  </a:lnTo>
                  <a:lnTo>
                    <a:pt x="48004" y="57853"/>
                  </a:lnTo>
                  <a:lnTo>
                    <a:pt x="83377" y="100403"/>
                  </a:lnTo>
                  <a:lnTo>
                    <a:pt x="124210" y="141996"/>
                  </a:lnTo>
                  <a:lnTo>
                    <a:pt x="137897" y="154741"/>
                  </a:lnTo>
                  <a:lnTo>
                    <a:pt x="151805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12"/>
            <p:cNvSpPr/>
            <p:nvPr/>
          </p:nvSpPr>
          <p:spPr>
            <a:xfrm>
              <a:off x="4813102" y="2035969"/>
              <a:ext cx="169665" cy="187524"/>
            </a:xfrm>
            <a:custGeom>
              <a:avLst/>
              <a:gdLst/>
              <a:ahLst/>
              <a:cxnLst/>
              <a:rect l="0" t="0" r="0" b="0"/>
              <a:pathLst>
                <a:path w="169665" h="187524">
                  <a:moveTo>
                    <a:pt x="169664" y="0"/>
                  </a:moveTo>
                  <a:lnTo>
                    <a:pt x="161542" y="10105"/>
                  </a:lnTo>
                  <a:lnTo>
                    <a:pt x="136244" y="48796"/>
                  </a:lnTo>
                  <a:lnTo>
                    <a:pt x="107067" y="87197"/>
                  </a:lnTo>
                  <a:lnTo>
                    <a:pt x="76386" y="124923"/>
                  </a:lnTo>
                  <a:lnTo>
                    <a:pt x="32576" y="163441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13"/>
            <p:cNvSpPr/>
            <p:nvPr/>
          </p:nvSpPr>
          <p:spPr>
            <a:xfrm>
              <a:off x="5125641" y="2035969"/>
              <a:ext cx="107157" cy="125016"/>
            </a:xfrm>
            <a:custGeom>
              <a:avLst/>
              <a:gdLst/>
              <a:ahLst/>
              <a:cxnLst/>
              <a:rect l="0" t="0" r="0" b="0"/>
              <a:pathLst>
                <a:path w="107157" h="125016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38154" y="48996"/>
                  </a:lnTo>
                  <a:lnTo>
                    <a:pt x="50551" y="70741"/>
                  </a:lnTo>
                  <a:lnTo>
                    <a:pt x="107156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14"/>
            <p:cNvSpPr/>
            <p:nvPr/>
          </p:nvSpPr>
          <p:spPr>
            <a:xfrm>
              <a:off x="5116711" y="2044898"/>
              <a:ext cx="160735" cy="160736"/>
            </a:xfrm>
            <a:custGeom>
              <a:avLst/>
              <a:gdLst/>
              <a:ahLst/>
              <a:cxnLst/>
              <a:rect l="0" t="0" r="0" b="0"/>
              <a:pathLst>
                <a:path w="160735" h="160736">
                  <a:moveTo>
                    <a:pt x="160734" y="0"/>
                  </a:moveTo>
                  <a:lnTo>
                    <a:pt x="130272" y="37592"/>
                  </a:lnTo>
                  <a:lnTo>
                    <a:pt x="101111" y="75874"/>
                  </a:lnTo>
                  <a:lnTo>
                    <a:pt x="57788" y="110029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15"/>
            <p:cNvSpPr/>
            <p:nvPr/>
          </p:nvSpPr>
          <p:spPr>
            <a:xfrm>
              <a:off x="5411391" y="2294930"/>
              <a:ext cx="116087" cy="133946"/>
            </a:xfrm>
            <a:custGeom>
              <a:avLst/>
              <a:gdLst/>
              <a:ahLst/>
              <a:cxnLst/>
              <a:rect l="0" t="0" r="0" b="0"/>
              <a:pathLst>
                <a:path w="116087" h="133946">
                  <a:moveTo>
                    <a:pt x="0" y="0"/>
                  </a:moveTo>
                  <a:lnTo>
                    <a:pt x="7129" y="8121"/>
                  </a:lnTo>
                  <a:lnTo>
                    <a:pt x="39217" y="50241"/>
                  </a:lnTo>
                  <a:lnTo>
                    <a:pt x="77245" y="94504"/>
                  </a:lnTo>
                  <a:lnTo>
                    <a:pt x="116086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16"/>
            <p:cNvSpPr/>
            <p:nvPr/>
          </p:nvSpPr>
          <p:spPr>
            <a:xfrm>
              <a:off x="5384602" y="2312789"/>
              <a:ext cx="151805" cy="125017"/>
            </a:xfrm>
            <a:custGeom>
              <a:avLst/>
              <a:gdLst/>
              <a:ahLst/>
              <a:cxnLst/>
              <a:rect l="0" t="0" r="0" b="0"/>
              <a:pathLst>
                <a:path w="151805" h="125017">
                  <a:moveTo>
                    <a:pt x="151804" y="0"/>
                  </a:moveTo>
                  <a:lnTo>
                    <a:pt x="147064" y="0"/>
                  </a:lnTo>
                  <a:lnTo>
                    <a:pt x="134635" y="9481"/>
                  </a:lnTo>
                  <a:lnTo>
                    <a:pt x="117802" y="29470"/>
                  </a:lnTo>
                  <a:lnTo>
                    <a:pt x="97081" y="42687"/>
                  </a:lnTo>
                  <a:lnTo>
                    <a:pt x="58699" y="76643"/>
                  </a:lnTo>
                  <a:lnTo>
                    <a:pt x="36575" y="92934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17"/>
            <p:cNvSpPr/>
            <p:nvPr/>
          </p:nvSpPr>
          <p:spPr>
            <a:xfrm>
              <a:off x="5152430" y="2803922"/>
              <a:ext cx="107157" cy="125017"/>
            </a:xfrm>
            <a:custGeom>
              <a:avLst/>
              <a:gdLst/>
              <a:ahLst/>
              <a:cxnLst/>
              <a:rect l="0" t="0" r="0" b="0"/>
              <a:pathLst>
                <a:path w="107157" h="125017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8" y="4740"/>
                  </a:lnTo>
                  <a:lnTo>
                    <a:pt x="34629" y="46981"/>
                  </a:lnTo>
                  <a:lnTo>
                    <a:pt x="68387" y="86917"/>
                  </a:lnTo>
                  <a:lnTo>
                    <a:pt x="83212" y="106120"/>
                  </a:lnTo>
                  <a:lnTo>
                    <a:pt x="107156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18"/>
            <p:cNvSpPr/>
            <p:nvPr/>
          </p:nvSpPr>
          <p:spPr>
            <a:xfrm>
              <a:off x="5107781" y="2803922"/>
              <a:ext cx="178595" cy="98227"/>
            </a:xfrm>
            <a:custGeom>
              <a:avLst/>
              <a:gdLst/>
              <a:ahLst/>
              <a:cxnLst/>
              <a:rect l="0" t="0" r="0" b="0"/>
              <a:pathLst>
                <a:path w="178595" h="98227">
                  <a:moveTo>
                    <a:pt x="178594" y="0"/>
                  </a:moveTo>
                  <a:lnTo>
                    <a:pt x="170473" y="7129"/>
                  </a:lnTo>
                  <a:lnTo>
                    <a:pt x="126577" y="29504"/>
                  </a:lnTo>
                  <a:lnTo>
                    <a:pt x="82366" y="60100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9"/>
            <p:cNvSpPr/>
            <p:nvPr/>
          </p:nvSpPr>
          <p:spPr>
            <a:xfrm>
              <a:off x="4634508" y="2580680"/>
              <a:ext cx="125016" cy="151805"/>
            </a:xfrm>
            <a:custGeom>
              <a:avLst/>
              <a:gdLst/>
              <a:ahLst/>
              <a:cxnLst/>
              <a:rect l="0" t="0" r="0" b="0"/>
              <a:pathLst>
                <a:path w="125016" h="151805">
                  <a:moveTo>
                    <a:pt x="0" y="0"/>
                  </a:moveTo>
                  <a:lnTo>
                    <a:pt x="7129" y="8121"/>
                  </a:lnTo>
                  <a:lnTo>
                    <a:pt x="34552" y="50802"/>
                  </a:lnTo>
                  <a:lnTo>
                    <a:pt x="60281" y="92285"/>
                  </a:lnTo>
                  <a:lnTo>
                    <a:pt x="75518" y="109144"/>
                  </a:lnTo>
                  <a:lnTo>
                    <a:pt x="125015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20"/>
            <p:cNvSpPr/>
            <p:nvPr/>
          </p:nvSpPr>
          <p:spPr>
            <a:xfrm>
              <a:off x="4697016" y="2571750"/>
              <a:ext cx="116087" cy="142876"/>
            </a:xfrm>
            <a:custGeom>
              <a:avLst/>
              <a:gdLst/>
              <a:ahLst/>
              <a:cxnLst/>
              <a:rect l="0" t="0" r="0" b="0"/>
              <a:pathLst>
                <a:path w="116087" h="142876">
                  <a:moveTo>
                    <a:pt x="116086" y="0"/>
                  </a:moveTo>
                  <a:lnTo>
                    <a:pt x="82666" y="41108"/>
                  </a:lnTo>
                  <a:lnTo>
                    <a:pt x="47565" y="8502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21"/>
            <p:cNvSpPr/>
            <p:nvPr/>
          </p:nvSpPr>
          <p:spPr>
            <a:xfrm>
              <a:off x="5393531" y="2544961"/>
              <a:ext cx="160736" cy="160735"/>
            </a:xfrm>
            <a:custGeom>
              <a:avLst/>
              <a:gdLst/>
              <a:ahLst/>
              <a:cxnLst/>
              <a:rect l="0" t="0" r="0" b="0"/>
              <a:pathLst>
                <a:path w="160736" h="160735">
                  <a:moveTo>
                    <a:pt x="0" y="0"/>
                  </a:moveTo>
                  <a:lnTo>
                    <a:pt x="0" y="9481"/>
                  </a:lnTo>
                  <a:lnTo>
                    <a:pt x="2646" y="16781"/>
                  </a:lnTo>
                  <a:lnTo>
                    <a:pt x="31045" y="57853"/>
                  </a:lnTo>
                  <a:lnTo>
                    <a:pt x="66589" y="100403"/>
                  </a:lnTo>
                  <a:lnTo>
                    <a:pt x="102954" y="126123"/>
                  </a:lnTo>
                  <a:lnTo>
                    <a:pt x="160735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22"/>
            <p:cNvSpPr/>
            <p:nvPr/>
          </p:nvSpPr>
          <p:spPr>
            <a:xfrm>
              <a:off x="5402461" y="2553891"/>
              <a:ext cx="151806" cy="98227"/>
            </a:xfrm>
            <a:custGeom>
              <a:avLst/>
              <a:gdLst/>
              <a:ahLst/>
              <a:cxnLst/>
              <a:rect l="0" t="0" r="0" b="0"/>
              <a:pathLst>
                <a:path w="151806" h="98227">
                  <a:moveTo>
                    <a:pt x="151805" y="0"/>
                  </a:moveTo>
                  <a:lnTo>
                    <a:pt x="147064" y="0"/>
                  </a:lnTo>
                  <a:lnTo>
                    <a:pt x="105528" y="30462"/>
                  </a:lnTo>
                  <a:lnTo>
                    <a:pt x="68470" y="53715"/>
                  </a:lnTo>
                  <a:lnTo>
                    <a:pt x="34840" y="74124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23"/>
            <p:cNvSpPr/>
            <p:nvPr/>
          </p:nvSpPr>
          <p:spPr>
            <a:xfrm>
              <a:off x="4938117" y="2830711"/>
              <a:ext cx="62509" cy="142876"/>
            </a:xfrm>
            <a:custGeom>
              <a:avLst/>
              <a:gdLst/>
              <a:ahLst/>
              <a:cxnLst/>
              <a:rect l="0" t="0" r="0" b="0"/>
              <a:pathLst>
                <a:path w="62509" h="142876">
                  <a:moveTo>
                    <a:pt x="0" y="0"/>
                  </a:moveTo>
                  <a:lnTo>
                    <a:pt x="992" y="22360"/>
                  </a:lnTo>
                  <a:lnTo>
                    <a:pt x="10087" y="56688"/>
                  </a:lnTo>
                  <a:lnTo>
                    <a:pt x="33183" y="94269"/>
                  </a:lnTo>
                  <a:lnTo>
                    <a:pt x="62508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24"/>
            <p:cNvSpPr/>
            <p:nvPr/>
          </p:nvSpPr>
          <p:spPr>
            <a:xfrm>
              <a:off x="4902398" y="2839641"/>
              <a:ext cx="142876" cy="133946"/>
            </a:xfrm>
            <a:custGeom>
              <a:avLst/>
              <a:gdLst/>
              <a:ahLst/>
              <a:cxnLst/>
              <a:rect l="0" t="0" r="0" b="0"/>
              <a:pathLst>
                <a:path w="142876" h="133946">
                  <a:moveTo>
                    <a:pt x="142875" y="0"/>
                  </a:moveTo>
                  <a:lnTo>
                    <a:pt x="138135" y="0"/>
                  </a:lnTo>
                  <a:lnTo>
                    <a:pt x="97027" y="37286"/>
                  </a:lnTo>
                  <a:lnTo>
                    <a:pt x="53420" y="73506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SMARTInkShape-125"/>
          <p:cNvSpPr/>
          <p:nvPr/>
        </p:nvSpPr>
        <p:spPr>
          <a:xfrm>
            <a:off x="3742031" y="2357539"/>
            <a:ext cx="1106754" cy="499053"/>
          </a:xfrm>
          <a:custGeom>
            <a:avLst/>
            <a:gdLst/>
            <a:ahLst/>
            <a:cxnLst/>
            <a:rect l="0" t="0" r="0" b="0"/>
            <a:pathLst>
              <a:path w="1106754" h="499053">
                <a:moveTo>
                  <a:pt x="517430" y="89195"/>
                </a:moveTo>
                <a:lnTo>
                  <a:pt x="512690" y="89195"/>
                </a:lnTo>
                <a:lnTo>
                  <a:pt x="507716" y="86550"/>
                </a:lnTo>
                <a:lnTo>
                  <a:pt x="493514" y="74956"/>
                </a:lnTo>
                <a:lnTo>
                  <a:pt x="483665" y="70424"/>
                </a:lnTo>
                <a:lnTo>
                  <a:pt x="460416" y="54766"/>
                </a:lnTo>
                <a:lnTo>
                  <a:pt x="420735" y="38764"/>
                </a:lnTo>
                <a:lnTo>
                  <a:pt x="405546" y="30707"/>
                </a:lnTo>
                <a:lnTo>
                  <a:pt x="364296" y="19911"/>
                </a:lnTo>
                <a:lnTo>
                  <a:pt x="325542" y="5743"/>
                </a:lnTo>
                <a:lnTo>
                  <a:pt x="282907" y="668"/>
                </a:lnTo>
                <a:lnTo>
                  <a:pt x="242909" y="0"/>
                </a:lnTo>
                <a:lnTo>
                  <a:pt x="201385" y="900"/>
                </a:lnTo>
                <a:lnTo>
                  <a:pt x="157142" y="8994"/>
                </a:lnTo>
                <a:lnTo>
                  <a:pt x="112529" y="23987"/>
                </a:lnTo>
                <a:lnTo>
                  <a:pt x="88889" y="33715"/>
                </a:lnTo>
                <a:lnTo>
                  <a:pt x="65266" y="48985"/>
                </a:lnTo>
                <a:lnTo>
                  <a:pt x="61206" y="50482"/>
                </a:lnTo>
                <a:lnTo>
                  <a:pt x="33682" y="81020"/>
                </a:lnTo>
                <a:lnTo>
                  <a:pt x="21619" y="106983"/>
                </a:lnTo>
                <a:lnTo>
                  <a:pt x="17635" y="120152"/>
                </a:lnTo>
                <a:lnTo>
                  <a:pt x="5105" y="141326"/>
                </a:lnTo>
                <a:lnTo>
                  <a:pt x="0" y="173858"/>
                </a:lnTo>
                <a:lnTo>
                  <a:pt x="4394" y="186600"/>
                </a:lnTo>
                <a:lnTo>
                  <a:pt x="14973" y="204781"/>
                </a:lnTo>
                <a:lnTo>
                  <a:pt x="15771" y="207925"/>
                </a:lnTo>
                <a:lnTo>
                  <a:pt x="45033" y="233776"/>
                </a:lnTo>
                <a:lnTo>
                  <a:pt x="52153" y="237789"/>
                </a:lnTo>
                <a:lnTo>
                  <a:pt x="67031" y="245340"/>
                </a:lnTo>
                <a:lnTo>
                  <a:pt x="107325" y="264208"/>
                </a:lnTo>
                <a:lnTo>
                  <a:pt x="148027" y="277474"/>
                </a:lnTo>
                <a:lnTo>
                  <a:pt x="189327" y="298952"/>
                </a:lnTo>
                <a:lnTo>
                  <a:pt x="211040" y="305254"/>
                </a:lnTo>
                <a:lnTo>
                  <a:pt x="221515" y="310237"/>
                </a:lnTo>
                <a:lnTo>
                  <a:pt x="262823" y="326396"/>
                </a:lnTo>
                <a:lnTo>
                  <a:pt x="282885" y="332172"/>
                </a:lnTo>
                <a:lnTo>
                  <a:pt x="306176" y="342574"/>
                </a:lnTo>
                <a:lnTo>
                  <a:pt x="344535" y="352407"/>
                </a:lnTo>
                <a:lnTo>
                  <a:pt x="378943" y="366184"/>
                </a:lnTo>
                <a:lnTo>
                  <a:pt x="390396" y="372043"/>
                </a:lnTo>
                <a:lnTo>
                  <a:pt x="432419" y="383698"/>
                </a:lnTo>
                <a:lnTo>
                  <a:pt x="471082" y="394831"/>
                </a:lnTo>
                <a:lnTo>
                  <a:pt x="515073" y="406071"/>
                </a:lnTo>
                <a:lnTo>
                  <a:pt x="557915" y="422690"/>
                </a:lnTo>
                <a:lnTo>
                  <a:pt x="597664" y="435700"/>
                </a:lnTo>
                <a:lnTo>
                  <a:pt x="641425" y="444988"/>
                </a:lnTo>
                <a:lnTo>
                  <a:pt x="685394" y="457352"/>
                </a:lnTo>
                <a:lnTo>
                  <a:pt x="729385" y="463839"/>
                </a:lnTo>
                <a:lnTo>
                  <a:pt x="765681" y="473903"/>
                </a:lnTo>
                <a:lnTo>
                  <a:pt x="779568" y="478458"/>
                </a:lnTo>
                <a:lnTo>
                  <a:pt x="816717" y="486362"/>
                </a:lnTo>
                <a:lnTo>
                  <a:pt x="859028" y="491101"/>
                </a:lnTo>
                <a:lnTo>
                  <a:pt x="897506" y="499052"/>
                </a:lnTo>
                <a:lnTo>
                  <a:pt x="924615" y="498700"/>
                </a:lnTo>
                <a:lnTo>
                  <a:pt x="962364" y="491567"/>
                </a:lnTo>
                <a:lnTo>
                  <a:pt x="1006374" y="484965"/>
                </a:lnTo>
                <a:lnTo>
                  <a:pt x="1033067" y="477738"/>
                </a:lnTo>
                <a:lnTo>
                  <a:pt x="1041943" y="469910"/>
                </a:lnTo>
                <a:lnTo>
                  <a:pt x="1049195" y="461800"/>
                </a:lnTo>
                <a:lnTo>
                  <a:pt x="1058857" y="455250"/>
                </a:lnTo>
                <a:lnTo>
                  <a:pt x="1068003" y="443608"/>
                </a:lnTo>
                <a:lnTo>
                  <a:pt x="1076997" y="437292"/>
                </a:lnTo>
                <a:lnTo>
                  <a:pt x="1091903" y="412836"/>
                </a:lnTo>
                <a:lnTo>
                  <a:pt x="1099721" y="393483"/>
                </a:lnTo>
                <a:lnTo>
                  <a:pt x="1102077" y="390280"/>
                </a:lnTo>
                <a:lnTo>
                  <a:pt x="1104695" y="381430"/>
                </a:lnTo>
                <a:lnTo>
                  <a:pt x="1106753" y="340552"/>
                </a:lnTo>
                <a:lnTo>
                  <a:pt x="1102038" y="323855"/>
                </a:lnTo>
                <a:lnTo>
                  <a:pt x="1094357" y="311080"/>
                </a:lnTo>
                <a:lnTo>
                  <a:pt x="1088697" y="306873"/>
                </a:lnTo>
                <a:lnTo>
                  <a:pt x="1085798" y="305751"/>
                </a:lnTo>
                <a:lnTo>
                  <a:pt x="1079931" y="299213"/>
                </a:lnTo>
                <a:lnTo>
                  <a:pt x="1063340" y="278847"/>
                </a:lnTo>
                <a:lnTo>
                  <a:pt x="1020384" y="253205"/>
                </a:lnTo>
                <a:lnTo>
                  <a:pt x="977696" y="232088"/>
                </a:lnTo>
                <a:lnTo>
                  <a:pt x="940509" y="215427"/>
                </a:lnTo>
                <a:lnTo>
                  <a:pt x="899990" y="201326"/>
                </a:lnTo>
                <a:lnTo>
                  <a:pt x="860668" y="185428"/>
                </a:lnTo>
                <a:lnTo>
                  <a:pt x="822338" y="169692"/>
                </a:lnTo>
                <a:lnTo>
                  <a:pt x="783262" y="157682"/>
                </a:lnTo>
                <a:lnTo>
                  <a:pt x="738792" y="147488"/>
                </a:lnTo>
                <a:lnTo>
                  <a:pt x="699358" y="135499"/>
                </a:lnTo>
                <a:lnTo>
                  <a:pt x="656848" y="127042"/>
                </a:lnTo>
                <a:lnTo>
                  <a:pt x="612430" y="116094"/>
                </a:lnTo>
                <a:lnTo>
                  <a:pt x="576655" y="109134"/>
                </a:lnTo>
                <a:lnTo>
                  <a:pt x="543246" y="105025"/>
                </a:lnTo>
                <a:lnTo>
                  <a:pt x="505883" y="94748"/>
                </a:lnTo>
                <a:lnTo>
                  <a:pt x="471272" y="89300"/>
                </a:lnTo>
                <a:lnTo>
                  <a:pt x="437718" y="83384"/>
                </a:lnTo>
                <a:lnTo>
                  <a:pt x="398782" y="80197"/>
                </a:lnTo>
                <a:lnTo>
                  <a:pt x="360599" y="73380"/>
                </a:lnTo>
                <a:lnTo>
                  <a:pt x="319433" y="66999"/>
                </a:lnTo>
                <a:lnTo>
                  <a:pt x="285258" y="6240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SMARTInkShape-Group29"/>
          <p:cNvGrpSpPr/>
          <p:nvPr/>
        </p:nvGrpSpPr>
        <p:grpSpPr>
          <a:xfrm>
            <a:off x="6116836" y="1991320"/>
            <a:ext cx="1812728" cy="946548"/>
            <a:chOff x="6116836" y="1991320"/>
            <a:chExt cx="1812728" cy="946548"/>
          </a:xfrm>
        </p:grpSpPr>
        <p:sp>
          <p:nvSpPr>
            <p:cNvPr id="39" name="SMARTInkShape-126"/>
            <p:cNvSpPr/>
            <p:nvPr/>
          </p:nvSpPr>
          <p:spPr>
            <a:xfrm>
              <a:off x="6331317" y="2193401"/>
              <a:ext cx="267723" cy="499190"/>
            </a:xfrm>
            <a:custGeom>
              <a:avLst/>
              <a:gdLst/>
              <a:ahLst/>
              <a:cxnLst/>
              <a:rect l="0" t="0" r="0" b="0"/>
              <a:pathLst>
                <a:path w="267723" h="499190">
                  <a:moveTo>
                    <a:pt x="267722" y="3302"/>
                  </a:moveTo>
                  <a:lnTo>
                    <a:pt x="262981" y="3302"/>
                  </a:lnTo>
                  <a:lnTo>
                    <a:pt x="258009" y="11240"/>
                  </a:lnTo>
                  <a:lnTo>
                    <a:pt x="252276" y="29797"/>
                  </a:lnTo>
                  <a:lnTo>
                    <a:pt x="247932" y="47863"/>
                  </a:lnTo>
                  <a:lnTo>
                    <a:pt x="244044" y="60810"/>
                  </a:lnTo>
                  <a:lnTo>
                    <a:pt x="238902" y="88084"/>
                  </a:lnTo>
                  <a:lnTo>
                    <a:pt x="234047" y="100191"/>
                  </a:lnTo>
                  <a:lnTo>
                    <a:pt x="232912" y="104903"/>
                  </a:lnTo>
                  <a:lnTo>
                    <a:pt x="232609" y="104770"/>
                  </a:lnTo>
                  <a:lnTo>
                    <a:pt x="222305" y="61448"/>
                  </a:lnTo>
                  <a:lnTo>
                    <a:pt x="208090" y="20955"/>
                  </a:lnTo>
                  <a:lnTo>
                    <a:pt x="193295" y="1082"/>
                  </a:lnTo>
                  <a:lnTo>
                    <a:pt x="176766" y="0"/>
                  </a:lnTo>
                  <a:lnTo>
                    <a:pt x="155860" y="3819"/>
                  </a:lnTo>
                  <a:lnTo>
                    <a:pt x="132934" y="17125"/>
                  </a:lnTo>
                  <a:lnTo>
                    <a:pt x="107409" y="42045"/>
                  </a:lnTo>
                  <a:lnTo>
                    <a:pt x="83258" y="80077"/>
                  </a:lnTo>
                  <a:lnTo>
                    <a:pt x="65340" y="114135"/>
                  </a:lnTo>
                  <a:lnTo>
                    <a:pt x="47464" y="154101"/>
                  </a:lnTo>
                  <a:lnTo>
                    <a:pt x="29599" y="192622"/>
                  </a:lnTo>
                  <a:lnTo>
                    <a:pt x="16478" y="233912"/>
                  </a:lnTo>
                  <a:lnTo>
                    <a:pt x="6307" y="272824"/>
                  </a:lnTo>
                  <a:lnTo>
                    <a:pt x="1751" y="309490"/>
                  </a:lnTo>
                  <a:lnTo>
                    <a:pt x="400" y="345489"/>
                  </a:lnTo>
                  <a:lnTo>
                    <a:pt x="0" y="381290"/>
                  </a:lnTo>
                  <a:lnTo>
                    <a:pt x="6994" y="420822"/>
                  </a:lnTo>
                  <a:lnTo>
                    <a:pt x="20827" y="459802"/>
                  </a:lnTo>
                  <a:lnTo>
                    <a:pt x="29337" y="471766"/>
                  </a:lnTo>
                  <a:lnTo>
                    <a:pt x="50969" y="492272"/>
                  </a:lnTo>
                  <a:lnTo>
                    <a:pt x="70515" y="498435"/>
                  </a:lnTo>
                  <a:lnTo>
                    <a:pt x="96731" y="499189"/>
                  </a:lnTo>
                  <a:lnTo>
                    <a:pt x="140990" y="490442"/>
                  </a:lnTo>
                  <a:lnTo>
                    <a:pt x="187355" y="476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27"/>
            <p:cNvSpPr/>
            <p:nvPr/>
          </p:nvSpPr>
          <p:spPr>
            <a:xfrm>
              <a:off x="6750844" y="2232422"/>
              <a:ext cx="26790" cy="348259"/>
            </a:xfrm>
            <a:custGeom>
              <a:avLst/>
              <a:gdLst/>
              <a:ahLst/>
              <a:cxnLst/>
              <a:rect l="0" t="0" r="0" b="0"/>
              <a:pathLst>
                <a:path w="26790" h="348259">
                  <a:moveTo>
                    <a:pt x="26789" y="0"/>
                  </a:moveTo>
                  <a:lnTo>
                    <a:pt x="26789" y="32466"/>
                  </a:lnTo>
                  <a:lnTo>
                    <a:pt x="26789" y="73781"/>
                  </a:lnTo>
                  <a:lnTo>
                    <a:pt x="26789" y="112040"/>
                  </a:lnTo>
                  <a:lnTo>
                    <a:pt x="25797" y="148511"/>
                  </a:lnTo>
                  <a:lnTo>
                    <a:pt x="20652" y="184453"/>
                  </a:lnTo>
                  <a:lnTo>
                    <a:pt x="17695" y="222222"/>
                  </a:lnTo>
                  <a:lnTo>
                    <a:pt x="11968" y="266265"/>
                  </a:lnTo>
                  <a:lnTo>
                    <a:pt x="6884" y="306228"/>
                  </a:lnTo>
                  <a:lnTo>
                    <a:pt x="0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28"/>
            <p:cNvSpPr/>
            <p:nvPr/>
          </p:nvSpPr>
          <p:spPr>
            <a:xfrm>
              <a:off x="6438305" y="2062758"/>
              <a:ext cx="142876" cy="125016"/>
            </a:xfrm>
            <a:custGeom>
              <a:avLst/>
              <a:gdLst/>
              <a:ahLst/>
              <a:cxnLst/>
              <a:rect l="0" t="0" r="0" b="0"/>
              <a:pathLst>
                <a:path w="142876" h="125016">
                  <a:moveTo>
                    <a:pt x="0" y="0"/>
                  </a:moveTo>
                  <a:lnTo>
                    <a:pt x="0" y="4740"/>
                  </a:lnTo>
                  <a:lnTo>
                    <a:pt x="4740" y="17169"/>
                  </a:lnTo>
                  <a:lnTo>
                    <a:pt x="12359" y="25159"/>
                  </a:lnTo>
                  <a:lnTo>
                    <a:pt x="50241" y="56865"/>
                  </a:lnTo>
                  <a:lnTo>
                    <a:pt x="88638" y="89946"/>
                  </a:lnTo>
                  <a:lnTo>
                    <a:pt x="104217" y="99507"/>
                  </a:lnTo>
                  <a:lnTo>
                    <a:pt x="142875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29"/>
            <p:cNvSpPr/>
            <p:nvPr/>
          </p:nvSpPr>
          <p:spPr>
            <a:xfrm>
              <a:off x="6429375" y="2027039"/>
              <a:ext cx="142876" cy="196454"/>
            </a:xfrm>
            <a:custGeom>
              <a:avLst/>
              <a:gdLst/>
              <a:ahLst/>
              <a:cxnLst/>
              <a:rect l="0" t="0" r="0" b="0"/>
              <a:pathLst>
                <a:path w="142876" h="196454">
                  <a:moveTo>
                    <a:pt x="142875" y="0"/>
                  </a:moveTo>
                  <a:lnTo>
                    <a:pt x="142875" y="4740"/>
                  </a:lnTo>
                  <a:lnTo>
                    <a:pt x="137584" y="9714"/>
                  </a:lnTo>
                  <a:lnTo>
                    <a:pt x="129609" y="16223"/>
                  </a:lnTo>
                  <a:lnTo>
                    <a:pt x="99502" y="59700"/>
                  </a:lnTo>
                  <a:lnTo>
                    <a:pt x="71910" y="101788"/>
                  </a:lnTo>
                  <a:lnTo>
                    <a:pt x="41060" y="146111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30"/>
            <p:cNvSpPr/>
            <p:nvPr/>
          </p:nvSpPr>
          <p:spPr>
            <a:xfrm>
              <a:off x="6607969" y="2027039"/>
              <a:ext cx="125016" cy="133946"/>
            </a:xfrm>
            <a:custGeom>
              <a:avLst/>
              <a:gdLst/>
              <a:ahLst/>
              <a:cxnLst/>
              <a:rect l="0" t="0" r="0" b="0"/>
              <a:pathLst>
                <a:path w="125016" h="133946">
                  <a:moveTo>
                    <a:pt x="0" y="0"/>
                  </a:moveTo>
                  <a:lnTo>
                    <a:pt x="33010" y="41112"/>
                  </a:lnTo>
                  <a:lnTo>
                    <a:pt x="67206" y="83155"/>
                  </a:lnTo>
                  <a:lnTo>
                    <a:pt x="89673" y="107156"/>
                  </a:lnTo>
                  <a:lnTo>
                    <a:pt x="99716" y="112117"/>
                  </a:lnTo>
                  <a:lnTo>
                    <a:pt x="105173" y="113440"/>
                  </a:lnTo>
                  <a:lnTo>
                    <a:pt x="125015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31"/>
            <p:cNvSpPr/>
            <p:nvPr/>
          </p:nvSpPr>
          <p:spPr>
            <a:xfrm>
              <a:off x="6616898" y="2035969"/>
              <a:ext cx="142876" cy="151805"/>
            </a:xfrm>
            <a:custGeom>
              <a:avLst/>
              <a:gdLst/>
              <a:ahLst/>
              <a:cxnLst/>
              <a:rect l="0" t="0" r="0" b="0"/>
              <a:pathLst>
                <a:path w="142876" h="151805">
                  <a:moveTo>
                    <a:pt x="142875" y="0"/>
                  </a:moveTo>
                  <a:lnTo>
                    <a:pt x="133395" y="4740"/>
                  </a:lnTo>
                  <a:lnTo>
                    <a:pt x="93206" y="48796"/>
                  </a:lnTo>
                  <a:lnTo>
                    <a:pt x="56637" y="90902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32"/>
            <p:cNvSpPr/>
            <p:nvPr/>
          </p:nvSpPr>
          <p:spPr>
            <a:xfrm>
              <a:off x="6223992" y="2339578"/>
              <a:ext cx="71439" cy="107157"/>
            </a:xfrm>
            <a:custGeom>
              <a:avLst/>
              <a:gdLst/>
              <a:ahLst/>
              <a:cxnLst/>
              <a:rect l="0" t="0" r="0" b="0"/>
              <a:pathLst>
                <a:path w="71439" h="107157">
                  <a:moveTo>
                    <a:pt x="0" y="0"/>
                  </a:moveTo>
                  <a:lnTo>
                    <a:pt x="0" y="4741"/>
                  </a:lnTo>
                  <a:lnTo>
                    <a:pt x="13670" y="40528"/>
                  </a:lnTo>
                  <a:lnTo>
                    <a:pt x="46138" y="81339"/>
                  </a:lnTo>
                  <a:lnTo>
                    <a:pt x="71438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33"/>
            <p:cNvSpPr/>
            <p:nvPr/>
          </p:nvSpPr>
          <p:spPr>
            <a:xfrm>
              <a:off x="6197203" y="2321719"/>
              <a:ext cx="116087" cy="160735"/>
            </a:xfrm>
            <a:custGeom>
              <a:avLst/>
              <a:gdLst/>
              <a:ahLst/>
              <a:cxnLst/>
              <a:rect l="0" t="0" r="0" b="0"/>
              <a:pathLst>
                <a:path w="116087" h="160735">
                  <a:moveTo>
                    <a:pt x="116086" y="0"/>
                  </a:moveTo>
                  <a:lnTo>
                    <a:pt x="116086" y="4740"/>
                  </a:lnTo>
                  <a:lnTo>
                    <a:pt x="103657" y="33419"/>
                  </a:lnTo>
                  <a:lnTo>
                    <a:pt x="73227" y="76438"/>
                  </a:lnTo>
                  <a:lnTo>
                    <a:pt x="39428" y="120203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34"/>
            <p:cNvSpPr/>
            <p:nvPr/>
          </p:nvSpPr>
          <p:spPr>
            <a:xfrm>
              <a:off x="6134695" y="2598539"/>
              <a:ext cx="80369" cy="116087"/>
            </a:xfrm>
            <a:custGeom>
              <a:avLst/>
              <a:gdLst/>
              <a:ahLst/>
              <a:cxnLst/>
              <a:rect l="0" t="0" r="0" b="0"/>
              <a:pathLst>
                <a:path w="80369" h="116087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12429" y="25731"/>
                  </a:lnTo>
                  <a:lnTo>
                    <a:pt x="26864" y="64440"/>
                  </a:lnTo>
                  <a:lnTo>
                    <a:pt x="47236" y="95632"/>
                  </a:lnTo>
                  <a:lnTo>
                    <a:pt x="57542" y="104734"/>
                  </a:lnTo>
                  <a:lnTo>
                    <a:pt x="60301" y="110379"/>
                  </a:lnTo>
                  <a:lnTo>
                    <a:pt x="63021" y="112281"/>
                  </a:lnTo>
                  <a:lnTo>
                    <a:pt x="80368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35"/>
            <p:cNvSpPr/>
            <p:nvPr/>
          </p:nvSpPr>
          <p:spPr>
            <a:xfrm>
              <a:off x="6116836" y="2598539"/>
              <a:ext cx="116087" cy="142876"/>
            </a:xfrm>
            <a:custGeom>
              <a:avLst/>
              <a:gdLst/>
              <a:ahLst/>
              <a:cxnLst/>
              <a:rect l="0" t="0" r="0" b="0"/>
              <a:pathLst>
                <a:path w="116087" h="142876">
                  <a:moveTo>
                    <a:pt x="116086" y="0"/>
                  </a:moveTo>
                  <a:lnTo>
                    <a:pt x="82666" y="41108"/>
                  </a:lnTo>
                  <a:lnTo>
                    <a:pt x="48742" y="8430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36"/>
            <p:cNvSpPr/>
            <p:nvPr/>
          </p:nvSpPr>
          <p:spPr>
            <a:xfrm>
              <a:off x="6375797" y="2803922"/>
              <a:ext cx="116087" cy="133946"/>
            </a:xfrm>
            <a:custGeom>
              <a:avLst/>
              <a:gdLst/>
              <a:ahLst/>
              <a:cxnLst/>
              <a:rect l="0" t="0" r="0" b="0"/>
              <a:pathLst>
                <a:path w="116087" h="133946">
                  <a:moveTo>
                    <a:pt x="0" y="0"/>
                  </a:moveTo>
                  <a:lnTo>
                    <a:pt x="0" y="4740"/>
                  </a:lnTo>
                  <a:lnTo>
                    <a:pt x="2645" y="9714"/>
                  </a:lnTo>
                  <a:lnTo>
                    <a:pt x="29504" y="49409"/>
                  </a:lnTo>
                  <a:lnTo>
                    <a:pt x="50775" y="81802"/>
                  </a:lnTo>
                  <a:lnTo>
                    <a:pt x="92425" y="114697"/>
                  </a:lnTo>
                  <a:lnTo>
                    <a:pt x="116086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37"/>
            <p:cNvSpPr/>
            <p:nvPr/>
          </p:nvSpPr>
          <p:spPr>
            <a:xfrm>
              <a:off x="6375797" y="2794992"/>
              <a:ext cx="116087" cy="142876"/>
            </a:xfrm>
            <a:custGeom>
              <a:avLst/>
              <a:gdLst/>
              <a:ahLst/>
              <a:cxnLst/>
              <a:rect l="0" t="0" r="0" b="0"/>
              <a:pathLst>
                <a:path w="116087" h="142876">
                  <a:moveTo>
                    <a:pt x="116086" y="0"/>
                  </a:moveTo>
                  <a:lnTo>
                    <a:pt x="78566" y="40165"/>
                  </a:lnTo>
                  <a:lnTo>
                    <a:pt x="43603" y="81577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38"/>
            <p:cNvSpPr/>
            <p:nvPr/>
          </p:nvSpPr>
          <p:spPr>
            <a:xfrm>
              <a:off x="6625828" y="2768203"/>
              <a:ext cx="98228" cy="116087"/>
            </a:xfrm>
            <a:custGeom>
              <a:avLst/>
              <a:gdLst/>
              <a:ahLst/>
              <a:cxnLst/>
              <a:rect l="0" t="0" r="0" b="0"/>
              <a:pathLst>
                <a:path w="98228" h="116087">
                  <a:moveTo>
                    <a:pt x="0" y="0"/>
                  </a:moveTo>
                  <a:lnTo>
                    <a:pt x="18091" y="43251"/>
                  </a:lnTo>
                  <a:lnTo>
                    <a:pt x="29504" y="62094"/>
                  </a:lnTo>
                  <a:lnTo>
                    <a:pt x="45452" y="77599"/>
                  </a:lnTo>
                  <a:lnTo>
                    <a:pt x="98227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39"/>
            <p:cNvSpPr/>
            <p:nvPr/>
          </p:nvSpPr>
          <p:spPr>
            <a:xfrm>
              <a:off x="6643688" y="2732484"/>
              <a:ext cx="125016" cy="107158"/>
            </a:xfrm>
            <a:custGeom>
              <a:avLst/>
              <a:gdLst/>
              <a:ahLst/>
              <a:cxnLst/>
              <a:rect l="0" t="0" r="0" b="0"/>
              <a:pathLst>
                <a:path w="125016" h="107158">
                  <a:moveTo>
                    <a:pt x="125015" y="0"/>
                  </a:moveTo>
                  <a:lnTo>
                    <a:pt x="105588" y="16782"/>
                  </a:lnTo>
                  <a:lnTo>
                    <a:pt x="65392" y="51062"/>
                  </a:lnTo>
                  <a:lnTo>
                    <a:pt x="23807" y="86164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40"/>
            <p:cNvSpPr/>
            <p:nvPr/>
          </p:nvSpPr>
          <p:spPr>
            <a:xfrm>
              <a:off x="6929438" y="2294930"/>
              <a:ext cx="125016" cy="89298"/>
            </a:xfrm>
            <a:custGeom>
              <a:avLst/>
              <a:gdLst/>
              <a:ahLst/>
              <a:cxnLst/>
              <a:rect l="0" t="0" r="0" b="0"/>
              <a:pathLst>
                <a:path w="125016" h="89298">
                  <a:moveTo>
                    <a:pt x="0" y="0"/>
                  </a:moveTo>
                  <a:lnTo>
                    <a:pt x="4740" y="0"/>
                  </a:lnTo>
                  <a:lnTo>
                    <a:pt x="6136" y="1984"/>
                  </a:lnTo>
                  <a:lnTo>
                    <a:pt x="9094" y="13266"/>
                  </a:lnTo>
                  <a:lnTo>
                    <a:pt x="15834" y="26469"/>
                  </a:lnTo>
                  <a:lnTo>
                    <a:pt x="16509" y="29552"/>
                  </a:lnTo>
                  <a:lnTo>
                    <a:pt x="36421" y="48113"/>
                  </a:lnTo>
                  <a:lnTo>
                    <a:pt x="75926" y="69786"/>
                  </a:lnTo>
                  <a:lnTo>
                    <a:pt x="125015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41"/>
            <p:cNvSpPr/>
            <p:nvPr/>
          </p:nvSpPr>
          <p:spPr>
            <a:xfrm>
              <a:off x="6902648" y="2259211"/>
              <a:ext cx="142876" cy="151806"/>
            </a:xfrm>
            <a:custGeom>
              <a:avLst/>
              <a:gdLst/>
              <a:ahLst/>
              <a:cxnLst/>
              <a:rect l="0" t="0" r="0" b="0"/>
              <a:pathLst>
                <a:path w="142876" h="151806">
                  <a:moveTo>
                    <a:pt x="142875" y="0"/>
                  </a:moveTo>
                  <a:lnTo>
                    <a:pt x="138135" y="0"/>
                  </a:lnTo>
                  <a:lnTo>
                    <a:pt x="133162" y="5291"/>
                  </a:lnTo>
                  <a:lnTo>
                    <a:pt x="126652" y="13266"/>
                  </a:lnTo>
                  <a:lnTo>
                    <a:pt x="83176" y="51061"/>
                  </a:lnTo>
                  <a:lnTo>
                    <a:pt x="52352" y="94049"/>
                  </a:lnTo>
                  <a:lnTo>
                    <a:pt x="20774" y="135859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42"/>
            <p:cNvSpPr/>
            <p:nvPr/>
          </p:nvSpPr>
          <p:spPr>
            <a:xfrm>
              <a:off x="6911578" y="2455664"/>
              <a:ext cx="80368" cy="142876"/>
            </a:xfrm>
            <a:custGeom>
              <a:avLst/>
              <a:gdLst/>
              <a:ahLst/>
              <a:cxnLst/>
              <a:rect l="0" t="0" r="0" b="0"/>
              <a:pathLst>
                <a:path w="80368" h="142876">
                  <a:moveTo>
                    <a:pt x="0" y="0"/>
                  </a:moveTo>
                  <a:lnTo>
                    <a:pt x="4741" y="43774"/>
                  </a:lnTo>
                  <a:lnTo>
                    <a:pt x="21368" y="78210"/>
                  </a:lnTo>
                  <a:lnTo>
                    <a:pt x="43442" y="110597"/>
                  </a:lnTo>
                  <a:lnTo>
                    <a:pt x="8036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43"/>
            <p:cNvSpPr/>
            <p:nvPr/>
          </p:nvSpPr>
          <p:spPr>
            <a:xfrm>
              <a:off x="6866930" y="2464594"/>
              <a:ext cx="142876" cy="151805"/>
            </a:xfrm>
            <a:custGeom>
              <a:avLst/>
              <a:gdLst/>
              <a:ahLst/>
              <a:cxnLst/>
              <a:rect l="0" t="0" r="0" b="0"/>
              <a:pathLst>
                <a:path w="142876" h="151805">
                  <a:moveTo>
                    <a:pt x="142875" y="0"/>
                  </a:moveTo>
                  <a:lnTo>
                    <a:pt x="138134" y="0"/>
                  </a:lnTo>
                  <a:lnTo>
                    <a:pt x="133161" y="7937"/>
                  </a:lnTo>
                  <a:lnTo>
                    <a:pt x="130446" y="14221"/>
                  </a:lnTo>
                  <a:lnTo>
                    <a:pt x="122137" y="23849"/>
                  </a:lnTo>
                  <a:lnTo>
                    <a:pt x="112822" y="32428"/>
                  </a:lnTo>
                  <a:lnTo>
                    <a:pt x="79741" y="71593"/>
                  </a:lnTo>
                  <a:lnTo>
                    <a:pt x="38855" y="112932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44"/>
            <p:cNvSpPr/>
            <p:nvPr/>
          </p:nvSpPr>
          <p:spPr>
            <a:xfrm>
              <a:off x="7252750" y="2192996"/>
              <a:ext cx="248189" cy="349663"/>
            </a:xfrm>
            <a:custGeom>
              <a:avLst/>
              <a:gdLst/>
              <a:ahLst/>
              <a:cxnLst/>
              <a:rect l="0" t="0" r="0" b="0"/>
              <a:pathLst>
                <a:path w="248189" h="349663">
                  <a:moveTo>
                    <a:pt x="248188" y="21567"/>
                  </a:moveTo>
                  <a:lnTo>
                    <a:pt x="235759" y="9138"/>
                  </a:lnTo>
                  <a:lnTo>
                    <a:pt x="217716" y="576"/>
                  </a:lnTo>
                  <a:lnTo>
                    <a:pt x="204548" y="0"/>
                  </a:lnTo>
                  <a:lnTo>
                    <a:pt x="165263" y="6028"/>
                  </a:lnTo>
                  <a:lnTo>
                    <a:pt x="140274" y="15970"/>
                  </a:lnTo>
                  <a:lnTo>
                    <a:pt x="97275" y="43834"/>
                  </a:lnTo>
                  <a:lnTo>
                    <a:pt x="64150" y="84655"/>
                  </a:lnTo>
                  <a:lnTo>
                    <a:pt x="34784" y="120900"/>
                  </a:lnTo>
                  <a:lnTo>
                    <a:pt x="17371" y="165248"/>
                  </a:lnTo>
                  <a:lnTo>
                    <a:pt x="4378" y="207485"/>
                  </a:lnTo>
                  <a:lnTo>
                    <a:pt x="0" y="240144"/>
                  </a:lnTo>
                  <a:lnTo>
                    <a:pt x="5650" y="278614"/>
                  </a:lnTo>
                  <a:lnTo>
                    <a:pt x="19195" y="312625"/>
                  </a:lnTo>
                  <a:lnTo>
                    <a:pt x="32722" y="330938"/>
                  </a:lnTo>
                  <a:lnTo>
                    <a:pt x="54039" y="344191"/>
                  </a:lnTo>
                  <a:lnTo>
                    <a:pt x="79206" y="349662"/>
                  </a:lnTo>
                  <a:lnTo>
                    <a:pt x="121506" y="344381"/>
                  </a:lnTo>
                  <a:lnTo>
                    <a:pt x="156302" y="335607"/>
                  </a:lnTo>
                  <a:lnTo>
                    <a:pt x="203539" y="3162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45"/>
            <p:cNvSpPr/>
            <p:nvPr/>
          </p:nvSpPr>
          <p:spPr>
            <a:xfrm>
              <a:off x="7661672" y="2134195"/>
              <a:ext cx="26790" cy="321470"/>
            </a:xfrm>
            <a:custGeom>
              <a:avLst/>
              <a:gdLst/>
              <a:ahLst/>
              <a:cxnLst/>
              <a:rect l="0" t="0" r="0" b="0"/>
              <a:pathLst>
                <a:path w="26790" h="321470">
                  <a:moveTo>
                    <a:pt x="26789" y="0"/>
                  </a:moveTo>
                  <a:lnTo>
                    <a:pt x="26789" y="39080"/>
                  </a:lnTo>
                  <a:lnTo>
                    <a:pt x="20652" y="80260"/>
                  </a:lnTo>
                  <a:lnTo>
                    <a:pt x="17695" y="113960"/>
                  </a:lnTo>
                  <a:lnTo>
                    <a:pt x="8309" y="158257"/>
                  </a:lnTo>
                  <a:lnTo>
                    <a:pt x="1641" y="200705"/>
                  </a:lnTo>
                  <a:lnTo>
                    <a:pt x="487" y="245007"/>
                  </a:lnTo>
                  <a:lnTo>
                    <a:pt x="96" y="284795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46"/>
            <p:cNvSpPr/>
            <p:nvPr/>
          </p:nvSpPr>
          <p:spPr>
            <a:xfrm>
              <a:off x="7313414" y="2044898"/>
              <a:ext cx="133946" cy="107158"/>
            </a:xfrm>
            <a:custGeom>
              <a:avLst/>
              <a:gdLst/>
              <a:ahLst/>
              <a:cxnLst/>
              <a:rect l="0" t="0" r="0" b="0"/>
              <a:pathLst>
                <a:path w="133946" h="107158">
                  <a:moveTo>
                    <a:pt x="0" y="0"/>
                  </a:moveTo>
                  <a:lnTo>
                    <a:pt x="0" y="4741"/>
                  </a:lnTo>
                  <a:lnTo>
                    <a:pt x="35404" y="40139"/>
                  </a:lnTo>
                  <a:lnTo>
                    <a:pt x="75308" y="67019"/>
                  </a:lnTo>
                  <a:lnTo>
                    <a:pt x="114611" y="90884"/>
                  </a:lnTo>
                  <a:lnTo>
                    <a:pt x="133945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47"/>
            <p:cNvSpPr/>
            <p:nvPr/>
          </p:nvSpPr>
          <p:spPr>
            <a:xfrm>
              <a:off x="7313414" y="2035969"/>
              <a:ext cx="151806" cy="169665"/>
            </a:xfrm>
            <a:custGeom>
              <a:avLst/>
              <a:gdLst/>
              <a:ahLst/>
              <a:cxnLst/>
              <a:rect l="0" t="0" r="0" b="0"/>
              <a:pathLst>
                <a:path w="151806" h="169665">
                  <a:moveTo>
                    <a:pt x="151805" y="0"/>
                  </a:moveTo>
                  <a:lnTo>
                    <a:pt x="122315" y="43728"/>
                  </a:lnTo>
                  <a:lnTo>
                    <a:pt x="84751" y="84435"/>
                  </a:lnTo>
                  <a:lnTo>
                    <a:pt x="40762" y="128874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48"/>
            <p:cNvSpPr/>
            <p:nvPr/>
          </p:nvSpPr>
          <p:spPr>
            <a:xfrm>
              <a:off x="7554516" y="2000250"/>
              <a:ext cx="107157" cy="125017"/>
            </a:xfrm>
            <a:custGeom>
              <a:avLst/>
              <a:gdLst/>
              <a:ahLst/>
              <a:cxnLst/>
              <a:rect l="0" t="0" r="0" b="0"/>
              <a:pathLst>
                <a:path w="107157" h="125017">
                  <a:moveTo>
                    <a:pt x="0" y="0"/>
                  </a:moveTo>
                  <a:lnTo>
                    <a:pt x="7129" y="8121"/>
                  </a:lnTo>
                  <a:lnTo>
                    <a:pt x="39217" y="50241"/>
                  </a:lnTo>
                  <a:lnTo>
                    <a:pt x="67388" y="88638"/>
                  </a:lnTo>
                  <a:lnTo>
                    <a:pt x="107156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49"/>
            <p:cNvSpPr/>
            <p:nvPr/>
          </p:nvSpPr>
          <p:spPr>
            <a:xfrm>
              <a:off x="7563445" y="1991320"/>
              <a:ext cx="160736" cy="160736"/>
            </a:xfrm>
            <a:custGeom>
              <a:avLst/>
              <a:gdLst/>
              <a:ahLst/>
              <a:cxnLst/>
              <a:rect l="0" t="0" r="0" b="0"/>
              <a:pathLst>
                <a:path w="160736" h="160736">
                  <a:moveTo>
                    <a:pt x="160735" y="0"/>
                  </a:moveTo>
                  <a:lnTo>
                    <a:pt x="155994" y="0"/>
                  </a:lnTo>
                  <a:lnTo>
                    <a:pt x="115785" y="44562"/>
                  </a:lnTo>
                  <a:lnTo>
                    <a:pt x="77695" y="87428"/>
                  </a:lnTo>
                  <a:lnTo>
                    <a:pt x="36359" y="130098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50"/>
            <p:cNvSpPr/>
            <p:nvPr/>
          </p:nvSpPr>
          <p:spPr>
            <a:xfrm>
              <a:off x="7822406" y="2169914"/>
              <a:ext cx="62509" cy="116087"/>
            </a:xfrm>
            <a:custGeom>
              <a:avLst/>
              <a:gdLst/>
              <a:ahLst/>
              <a:cxnLst/>
              <a:rect l="0" t="0" r="0" b="0"/>
              <a:pathLst>
                <a:path w="62509" h="116087">
                  <a:moveTo>
                    <a:pt x="0" y="0"/>
                  </a:moveTo>
                  <a:lnTo>
                    <a:pt x="7689" y="40235"/>
                  </a:lnTo>
                  <a:lnTo>
                    <a:pt x="15814" y="70345"/>
                  </a:lnTo>
                  <a:lnTo>
                    <a:pt x="26974" y="87905"/>
                  </a:lnTo>
                  <a:lnTo>
                    <a:pt x="62508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51"/>
            <p:cNvSpPr/>
            <p:nvPr/>
          </p:nvSpPr>
          <p:spPr>
            <a:xfrm>
              <a:off x="7777758" y="2152055"/>
              <a:ext cx="125016" cy="142876"/>
            </a:xfrm>
            <a:custGeom>
              <a:avLst/>
              <a:gdLst/>
              <a:ahLst/>
              <a:cxnLst/>
              <a:rect l="0" t="0" r="0" b="0"/>
              <a:pathLst>
                <a:path w="125016" h="142876">
                  <a:moveTo>
                    <a:pt x="125015" y="0"/>
                  </a:moveTo>
                  <a:lnTo>
                    <a:pt x="125015" y="4740"/>
                  </a:lnTo>
                  <a:lnTo>
                    <a:pt x="122370" y="9713"/>
                  </a:lnTo>
                  <a:lnTo>
                    <a:pt x="90463" y="52011"/>
                  </a:lnTo>
                  <a:lnTo>
                    <a:pt x="56396" y="9413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52"/>
            <p:cNvSpPr/>
            <p:nvPr/>
          </p:nvSpPr>
          <p:spPr>
            <a:xfrm>
              <a:off x="7777758" y="2411016"/>
              <a:ext cx="80368" cy="107157"/>
            </a:xfrm>
            <a:custGeom>
              <a:avLst/>
              <a:gdLst/>
              <a:ahLst/>
              <a:cxnLst/>
              <a:rect l="0" t="0" r="0" b="0"/>
              <a:pathLst>
                <a:path w="80368" h="107157">
                  <a:moveTo>
                    <a:pt x="0" y="0"/>
                  </a:moveTo>
                  <a:lnTo>
                    <a:pt x="21368" y="28497"/>
                  </a:lnTo>
                  <a:lnTo>
                    <a:pt x="48586" y="66365"/>
                  </a:lnTo>
                  <a:lnTo>
                    <a:pt x="8036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53"/>
            <p:cNvSpPr/>
            <p:nvPr/>
          </p:nvSpPr>
          <p:spPr>
            <a:xfrm>
              <a:off x="7750969" y="2428875"/>
              <a:ext cx="178595" cy="133946"/>
            </a:xfrm>
            <a:custGeom>
              <a:avLst/>
              <a:gdLst/>
              <a:ahLst/>
              <a:cxnLst/>
              <a:rect l="0" t="0" r="0" b="0"/>
              <a:pathLst>
                <a:path w="178595" h="133946">
                  <a:moveTo>
                    <a:pt x="178594" y="0"/>
                  </a:moveTo>
                  <a:lnTo>
                    <a:pt x="168488" y="8121"/>
                  </a:lnTo>
                  <a:lnTo>
                    <a:pt x="129797" y="33420"/>
                  </a:lnTo>
                  <a:lnTo>
                    <a:pt x="95819" y="59951"/>
                  </a:lnTo>
                  <a:lnTo>
                    <a:pt x="73369" y="73326"/>
                  </a:lnTo>
                  <a:lnTo>
                    <a:pt x="29879" y="108479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54"/>
            <p:cNvSpPr/>
            <p:nvPr/>
          </p:nvSpPr>
          <p:spPr>
            <a:xfrm>
              <a:off x="7581305" y="2625328"/>
              <a:ext cx="71438" cy="80368"/>
            </a:xfrm>
            <a:custGeom>
              <a:avLst/>
              <a:gdLst/>
              <a:ahLst/>
              <a:cxnLst/>
              <a:rect l="0" t="0" r="0" b="0"/>
              <a:pathLst>
                <a:path w="71438" h="80368">
                  <a:moveTo>
                    <a:pt x="0" y="0"/>
                  </a:moveTo>
                  <a:lnTo>
                    <a:pt x="0" y="4741"/>
                  </a:lnTo>
                  <a:lnTo>
                    <a:pt x="16782" y="25160"/>
                  </a:lnTo>
                  <a:lnTo>
                    <a:pt x="71437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55"/>
            <p:cNvSpPr/>
            <p:nvPr/>
          </p:nvSpPr>
          <p:spPr>
            <a:xfrm>
              <a:off x="7527727" y="2616398"/>
              <a:ext cx="151805" cy="107158"/>
            </a:xfrm>
            <a:custGeom>
              <a:avLst/>
              <a:gdLst/>
              <a:ahLst/>
              <a:cxnLst/>
              <a:rect l="0" t="0" r="0" b="0"/>
              <a:pathLst>
                <a:path w="151805" h="107158">
                  <a:moveTo>
                    <a:pt x="151804" y="0"/>
                  </a:moveTo>
                  <a:lnTo>
                    <a:pt x="142323" y="0"/>
                  </a:lnTo>
                  <a:lnTo>
                    <a:pt x="135022" y="2646"/>
                  </a:lnTo>
                  <a:lnTo>
                    <a:pt x="92178" y="39218"/>
                  </a:lnTo>
                  <a:lnTo>
                    <a:pt x="52157" y="67562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56"/>
            <p:cNvSpPr/>
            <p:nvPr/>
          </p:nvSpPr>
          <p:spPr>
            <a:xfrm>
              <a:off x="7317199" y="2652117"/>
              <a:ext cx="112302" cy="98228"/>
            </a:xfrm>
            <a:custGeom>
              <a:avLst/>
              <a:gdLst/>
              <a:ahLst/>
              <a:cxnLst/>
              <a:rect l="0" t="0" r="0" b="0"/>
              <a:pathLst>
                <a:path w="112302" h="98228">
                  <a:moveTo>
                    <a:pt x="5145" y="0"/>
                  </a:moveTo>
                  <a:lnTo>
                    <a:pt x="404" y="0"/>
                  </a:lnTo>
                  <a:lnTo>
                    <a:pt x="0" y="2977"/>
                  </a:lnTo>
                  <a:lnTo>
                    <a:pt x="4171" y="19403"/>
                  </a:lnTo>
                  <a:lnTo>
                    <a:pt x="14471" y="34848"/>
                  </a:lnTo>
                  <a:lnTo>
                    <a:pt x="42622" y="64192"/>
                  </a:lnTo>
                  <a:lnTo>
                    <a:pt x="84362" y="86601"/>
                  </a:lnTo>
                  <a:lnTo>
                    <a:pt x="112301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57"/>
            <p:cNvSpPr/>
            <p:nvPr/>
          </p:nvSpPr>
          <p:spPr>
            <a:xfrm>
              <a:off x="7179469" y="2625328"/>
              <a:ext cx="214313" cy="151806"/>
            </a:xfrm>
            <a:custGeom>
              <a:avLst/>
              <a:gdLst/>
              <a:ahLst/>
              <a:cxnLst/>
              <a:rect l="0" t="0" r="0" b="0"/>
              <a:pathLst>
                <a:path w="214313" h="151806">
                  <a:moveTo>
                    <a:pt x="214312" y="0"/>
                  </a:moveTo>
                  <a:lnTo>
                    <a:pt x="194195" y="12429"/>
                  </a:lnTo>
                  <a:lnTo>
                    <a:pt x="173591" y="30053"/>
                  </a:lnTo>
                  <a:lnTo>
                    <a:pt x="138027" y="52011"/>
                  </a:lnTo>
                  <a:lnTo>
                    <a:pt x="94322" y="86219"/>
                  </a:lnTo>
                  <a:lnTo>
                    <a:pt x="51435" y="113178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SMARTInkShape-158"/>
          <p:cNvSpPr/>
          <p:nvPr/>
        </p:nvSpPr>
        <p:spPr>
          <a:xfrm>
            <a:off x="6805828" y="2116940"/>
            <a:ext cx="284309" cy="784209"/>
          </a:xfrm>
          <a:custGeom>
            <a:avLst/>
            <a:gdLst/>
            <a:ahLst/>
            <a:cxnLst/>
            <a:rect l="0" t="0" r="0" b="0"/>
            <a:pathLst>
              <a:path w="284309" h="784209">
                <a:moveTo>
                  <a:pt x="195047" y="713771"/>
                </a:moveTo>
                <a:lnTo>
                  <a:pt x="195047" y="704290"/>
                </a:lnTo>
                <a:lnTo>
                  <a:pt x="197693" y="696989"/>
                </a:lnTo>
                <a:lnTo>
                  <a:pt x="199788" y="693654"/>
                </a:lnTo>
                <a:lnTo>
                  <a:pt x="210861" y="654925"/>
                </a:lnTo>
                <a:lnTo>
                  <a:pt x="222021" y="616562"/>
                </a:lnTo>
                <a:lnTo>
                  <a:pt x="233466" y="583765"/>
                </a:lnTo>
                <a:lnTo>
                  <a:pt x="245631" y="542460"/>
                </a:lnTo>
                <a:lnTo>
                  <a:pt x="255163" y="504094"/>
                </a:lnTo>
                <a:lnTo>
                  <a:pt x="260791" y="471422"/>
                </a:lnTo>
                <a:lnTo>
                  <a:pt x="269538" y="432943"/>
                </a:lnTo>
                <a:lnTo>
                  <a:pt x="273673" y="397950"/>
                </a:lnTo>
                <a:lnTo>
                  <a:pt x="281207" y="356707"/>
                </a:lnTo>
                <a:lnTo>
                  <a:pt x="283414" y="322996"/>
                </a:lnTo>
                <a:lnTo>
                  <a:pt x="284068" y="284895"/>
                </a:lnTo>
                <a:lnTo>
                  <a:pt x="284221" y="249978"/>
                </a:lnTo>
                <a:lnTo>
                  <a:pt x="284308" y="205493"/>
                </a:lnTo>
                <a:lnTo>
                  <a:pt x="283345" y="162035"/>
                </a:lnTo>
                <a:lnTo>
                  <a:pt x="274629" y="119496"/>
                </a:lnTo>
                <a:lnTo>
                  <a:pt x="268120" y="95438"/>
                </a:lnTo>
                <a:lnTo>
                  <a:pt x="246844" y="57231"/>
                </a:lnTo>
                <a:lnTo>
                  <a:pt x="212517" y="17396"/>
                </a:lnTo>
                <a:lnTo>
                  <a:pt x="187546" y="6273"/>
                </a:lnTo>
                <a:lnTo>
                  <a:pt x="158438" y="301"/>
                </a:lnTo>
                <a:lnTo>
                  <a:pt x="152781" y="0"/>
                </a:lnTo>
                <a:lnTo>
                  <a:pt x="125859" y="9056"/>
                </a:lnTo>
                <a:lnTo>
                  <a:pt x="101601" y="23757"/>
                </a:lnTo>
                <a:lnTo>
                  <a:pt x="67945" y="56260"/>
                </a:lnTo>
                <a:lnTo>
                  <a:pt x="52936" y="82470"/>
                </a:lnTo>
                <a:lnTo>
                  <a:pt x="35677" y="125497"/>
                </a:lnTo>
                <a:lnTo>
                  <a:pt x="23692" y="162547"/>
                </a:lnTo>
                <a:lnTo>
                  <a:pt x="11747" y="206469"/>
                </a:lnTo>
                <a:lnTo>
                  <a:pt x="7782" y="250589"/>
                </a:lnTo>
                <a:lnTo>
                  <a:pt x="1757" y="292656"/>
                </a:lnTo>
                <a:lnTo>
                  <a:pt x="0" y="328502"/>
                </a:lnTo>
                <a:lnTo>
                  <a:pt x="1865" y="359647"/>
                </a:lnTo>
                <a:lnTo>
                  <a:pt x="5847" y="396848"/>
                </a:lnTo>
                <a:lnTo>
                  <a:pt x="7193" y="440825"/>
                </a:lnTo>
                <a:lnTo>
                  <a:pt x="12167" y="480652"/>
                </a:lnTo>
                <a:lnTo>
                  <a:pt x="15183" y="519132"/>
                </a:lnTo>
                <a:lnTo>
                  <a:pt x="20817" y="555669"/>
                </a:lnTo>
                <a:lnTo>
                  <a:pt x="24030" y="591630"/>
                </a:lnTo>
                <a:lnTo>
                  <a:pt x="32245" y="633200"/>
                </a:lnTo>
                <a:lnTo>
                  <a:pt x="41528" y="668952"/>
                </a:lnTo>
                <a:lnTo>
                  <a:pt x="51079" y="699804"/>
                </a:lnTo>
                <a:lnTo>
                  <a:pt x="67613" y="741162"/>
                </a:lnTo>
                <a:lnTo>
                  <a:pt x="79209" y="758356"/>
                </a:lnTo>
                <a:lnTo>
                  <a:pt x="107562" y="782219"/>
                </a:lnTo>
                <a:lnTo>
                  <a:pt x="116881" y="784208"/>
                </a:lnTo>
                <a:lnTo>
                  <a:pt x="137816" y="781126"/>
                </a:lnTo>
                <a:lnTo>
                  <a:pt x="162435" y="768234"/>
                </a:lnTo>
                <a:lnTo>
                  <a:pt x="197318" y="734993"/>
                </a:lnTo>
                <a:lnTo>
                  <a:pt x="239695" y="66019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SMARTInkShape-Group31"/>
          <p:cNvGrpSpPr/>
          <p:nvPr/>
        </p:nvGrpSpPr>
        <p:grpSpPr>
          <a:xfrm>
            <a:off x="589359" y="3125391"/>
            <a:ext cx="1098353" cy="1098352"/>
            <a:chOff x="589359" y="3125391"/>
            <a:chExt cx="1098353" cy="1098352"/>
          </a:xfrm>
        </p:grpSpPr>
        <p:sp>
          <p:nvSpPr>
            <p:cNvPr id="73" name="SMARTInkShape-159"/>
            <p:cNvSpPr/>
            <p:nvPr/>
          </p:nvSpPr>
          <p:spPr>
            <a:xfrm>
              <a:off x="902278" y="3312914"/>
              <a:ext cx="561939" cy="622799"/>
            </a:xfrm>
            <a:custGeom>
              <a:avLst/>
              <a:gdLst/>
              <a:ahLst/>
              <a:cxnLst/>
              <a:rect l="0" t="0" r="0" b="0"/>
              <a:pathLst>
                <a:path w="561939" h="622799">
                  <a:moveTo>
                    <a:pt x="285370" y="0"/>
                  </a:moveTo>
                  <a:lnTo>
                    <a:pt x="246291" y="4740"/>
                  </a:lnTo>
                  <a:lnTo>
                    <a:pt x="206103" y="16223"/>
                  </a:lnTo>
                  <a:lnTo>
                    <a:pt x="169502" y="39217"/>
                  </a:lnTo>
                  <a:lnTo>
                    <a:pt x="133609" y="67388"/>
                  </a:lnTo>
                  <a:lnTo>
                    <a:pt x="98848" y="100183"/>
                  </a:lnTo>
                  <a:lnTo>
                    <a:pt x="71844" y="141204"/>
                  </a:lnTo>
                  <a:lnTo>
                    <a:pt x="47401" y="178264"/>
                  </a:lnTo>
                  <a:lnTo>
                    <a:pt x="24456" y="221376"/>
                  </a:lnTo>
                  <a:lnTo>
                    <a:pt x="12712" y="256313"/>
                  </a:lnTo>
                  <a:lnTo>
                    <a:pt x="3940" y="291801"/>
                  </a:lnTo>
                  <a:lnTo>
                    <a:pt x="900" y="327451"/>
                  </a:lnTo>
                  <a:lnTo>
                    <a:pt x="0" y="363149"/>
                  </a:lnTo>
                  <a:lnTo>
                    <a:pt x="725" y="398862"/>
                  </a:lnTo>
                  <a:lnTo>
                    <a:pt x="7775" y="433587"/>
                  </a:lnTo>
                  <a:lnTo>
                    <a:pt x="27432" y="472489"/>
                  </a:lnTo>
                  <a:lnTo>
                    <a:pt x="50424" y="508837"/>
                  </a:lnTo>
                  <a:lnTo>
                    <a:pt x="82196" y="543688"/>
                  </a:lnTo>
                  <a:lnTo>
                    <a:pt x="123014" y="570710"/>
                  </a:lnTo>
                  <a:lnTo>
                    <a:pt x="153590" y="586479"/>
                  </a:lnTo>
                  <a:lnTo>
                    <a:pt x="190431" y="600082"/>
                  </a:lnTo>
                  <a:lnTo>
                    <a:pt x="230121" y="611388"/>
                  </a:lnTo>
                  <a:lnTo>
                    <a:pt x="267016" y="617384"/>
                  </a:lnTo>
                  <a:lnTo>
                    <a:pt x="303083" y="622798"/>
                  </a:lnTo>
                  <a:lnTo>
                    <a:pt x="338905" y="621757"/>
                  </a:lnTo>
                  <a:lnTo>
                    <a:pt x="381824" y="612516"/>
                  </a:lnTo>
                  <a:lnTo>
                    <a:pt x="425102" y="594999"/>
                  </a:lnTo>
                  <a:lnTo>
                    <a:pt x="454103" y="582211"/>
                  </a:lnTo>
                  <a:lnTo>
                    <a:pt x="494820" y="548510"/>
                  </a:lnTo>
                  <a:lnTo>
                    <a:pt x="526224" y="508317"/>
                  </a:lnTo>
                  <a:lnTo>
                    <a:pt x="545495" y="473140"/>
                  </a:lnTo>
                  <a:lnTo>
                    <a:pt x="557864" y="431392"/>
                  </a:lnTo>
                  <a:lnTo>
                    <a:pt x="561336" y="390807"/>
                  </a:lnTo>
                  <a:lnTo>
                    <a:pt x="561938" y="356566"/>
                  </a:lnTo>
                  <a:lnTo>
                    <a:pt x="557400" y="314180"/>
                  </a:lnTo>
                  <a:lnTo>
                    <a:pt x="552094" y="271008"/>
                  </a:lnTo>
                  <a:lnTo>
                    <a:pt x="536641" y="230142"/>
                  </a:lnTo>
                  <a:lnTo>
                    <a:pt x="519000" y="188886"/>
                  </a:lnTo>
                  <a:lnTo>
                    <a:pt x="490553" y="145700"/>
                  </a:lnTo>
                  <a:lnTo>
                    <a:pt x="453832" y="107345"/>
                  </a:lnTo>
                  <a:lnTo>
                    <a:pt x="410228" y="74831"/>
                  </a:lnTo>
                  <a:lnTo>
                    <a:pt x="368499" y="57813"/>
                  </a:lnTo>
                  <a:lnTo>
                    <a:pt x="330564" y="44897"/>
                  </a:lnTo>
                  <a:lnTo>
                    <a:pt x="267511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60"/>
            <p:cNvSpPr/>
            <p:nvPr/>
          </p:nvSpPr>
          <p:spPr>
            <a:xfrm>
              <a:off x="884039" y="3125391"/>
              <a:ext cx="196454" cy="187524"/>
            </a:xfrm>
            <a:custGeom>
              <a:avLst/>
              <a:gdLst/>
              <a:ahLst/>
              <a:cxnLst/>
              <a:rect l="0" t="0" r="0" b="0"/>
              <a:pathLst>
                <a:path w="196454" h="187524">
                  <a:moveTo>
                    <a:pt x="0" y="0"/>
                  </a:moveTo>
                  <a:lnTo>
                    <a:pt x="41108" y="41108"/>
                  </a:lnTo>
                  <a:lnTo>
                    <a:pt x="77341" y="82081"/>
                  </a:lnTo>
                  <a:lnTo>
                    <a:pt x="113105" y="121667"/>
                  </a:lnTo>
                  <a:lnTo>
                    <a:pt x="155773" y="155587"/>
                  </a:lnTo>
                  <a:lnTo>
                    <a:pt x="196453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61"/>
            <p:cNvSpPr/>
            <p:nvPr/>
          </p:nvSpPr>
          <p:spPr>
            <a:xfrm>
              <a:off x="919758" y="3125391"/>
              <a:ext cx="121231" cy="196454"/>
            </a:xfrm>
            <a:custGeom>
              <a:avLst/>
              <a:gdLst/>
              <a:ahLst/>
              <a:cxnLst/>
              <a:rect l="0" t="0" r="0" b="0"/>
              <a:pathLst>
                <a:path w="121231" h="196454">
                  <a:moveTo>
                    <a:pt x="116086" y="0"/>
                  </a:moveTo>
                  <a:lnTo>
                    <a:pt x="120826" y="0"/>
                  </a:lnTo>
                  <a:lnTo>
                    <a:pt x="121230" y="2976"/>
                  </a:lnTo>
                  <a:lnTo>
                    <a:pt x="114684" y="38564"/>
                  </a:lnTo>
                  <a:lnTo>
                    <a:pt x="90819" y="82523"/>
                  </a:lnTo>
                  <a:lnTo>
                    <a:pt x="63690" y="120737"/>
                  </a:lnTo>
                  <a:lnTo>
                    <a:pt x="47644" y="144253"/>
                  </a:lnTo>
                  <a:lnTo>
                    <a:pt x="39035" y="159362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62"/>
            <p:cNvSpPr/>
            <p:nvPr/>
          </p:nvSpPr>
          <p:spPr>
            <a:xfrm>
              <a:off x="1125141" y="3143250"/>
              <a:ext cx="160735" cy="160735"/>
            </a:xfrm>
            <a:custGeom>
              <a:avLst/>
              <a:gdLst/>
              <a:ahLst/>
              <a:cxnLst/>
              <a:rect l="0" t="0" r="0" b="0"/>
              <a:pathLst>
                <a:path w="160735" h="160735">
                  <a:moveTo>
                    <a:pt x="0" y="0"/>
                  </a:moveTo>
                  <a:lnTo>
                    <a:pt x="4740" y="9481"/>
                  </a:lnTo>
                  <a:lnTo>
                    <a:pt x="36649" y="43251"/>
                  </a:lnTo>
                  <a:lnTo>
                    <a:pt x="39315" y="49670"/>
                  </a:lnTo>
                  <a:lnTo>
                    <a:pt x="76726" y="90979"/>
                  </a:lnTo>
                  <a:lnTo>
                    <a:pt x="160734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63"/>
            <p:cNvSpPr/>
            <p:nvPr/>
          </p:nvSpPr>
          <p:spPr>
            <a:xfrm>
              <a:off x="1160859" y="3143250"/>
              <a:ext cx="133947" cy="151806"/>
            </a:xfrm>
            <a:custGeom>
              <a:avLst/>
              <a:gdLst/>
              <a:ahLst/>
              <a:cxnLst/>
              <a:rect l="0" t="0" r="0" b="0"/>
              <a:pathLst>
                <a:path w="133947" h="151806">
                  <a:moveTo>
                    <a:pt x="133946" y="0"/>
                  </a:moveTo>
                  <a:lnTo>
                    <a:pt x="108786" y="27805"/>
                  </a:lnTo>
                  <a:lnTo>
                    <a:pt x="73987" y="68520"/>
                  </a:lnTo>
                  <a:lnTo>
                    <a:pt x="38658" y="111873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64"/>
            <p:cNvSpPr/>
            <p:nvPr/>
          </p:nvSpPr>
          <p:spPr>
            <a:xfrm>
              <a:off x="642938" y="3500438"/>
              <a:ext cx="89297" cy="196454"/>
            </a:xfrm>
            <a:custGeom>
              <a:avLst/>
              <a:gdLst/>
              <a:ahLst/>
              <a:cxnLst/>
              <a:rect l="0" t="0" r="0" b="0"/>
              <a:pathLst>
                <a:path w="89297" h="196454">
                  <a:moveTo>
                    <a:pt x="0" y="0"/>
                  </a:moveTo>
                  <a:lnTo>
                    <a:pt x="992" y="9113"/>
                  </a:lnTo>
                  <a:lnTo>
                    <a:pt x="16223" y="50225"/>
                  </a:lnTo>
                  <a:lnTo>
                    <a:pt x="33925" y="92566"/>
                  </a:lnTo>
                  <a:lnTo>
                    <a:pt x="56502" y="133383"/>
                  </a:lnTo>
                  <a:lnTo>
                    <a:pt x="80189" y="173964"/>
                  </a:lnTo>
                  <a:lnTo>
                    <a:pt x="89296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65"/>
            <p:cNvSpPr/>
            <p:nvPr/>
          </p:nvSpPr>
          <p:spPr>
            <a:xfrm>
              <a:off x="598289" y="3491508"/>
              <a:ext cx="142876" cy="196454"/>
            </a:xfrm>
            <a:custGeom>
              <a:avLst/>
              <a:gdLst/>
              <a:ahLst/>
              <a:cxnLst/>
              <a:rect l="0" t="0" r="0" b="0"/>
              <a:pathLst>
                <a:path w="142876" h="196454">
                  <a:moveTo>
                    <a:pt x="142875" y="0"/>
                  </a:moveTo>
                  <a:lnTo>
                    <a:pt x="121507" y="28497"/>
                  </a:lnTo>
                  <a:lnTo>
                    <a:pt x="94289" y="66365"/>
                  </a:lnTo>
                  <a:lnTo>
                    <a:pt x="65358" y="107664"/>
                  </a:lnTo>
                  <a:lnTo>
                    <a:pt x="38348" y="144803"/>
                  </a:lnTo>
                  <a:lnTo>
                    <a:pt x="24922" y="167589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66"/>
            <p:cNvSpPr/>
            <p:nvPr/>
          </p:nvSpPr>
          <p:spPr>
            <a:xfrm>
              <a:off x="919758" y="4018359"/>
              <a:ext cx="196454" cy="205384"/>
            </a:xfrm>
            <a:custGeom>
              <a:avLst/>
              <a:gdLst/>
              <a:ahLst/>
              <a:cxnLst/>
              <a:rect l="0" t="0" r="0" b="0"/>
              <a:pathLst>
                <a:path w="196454" h="205384">
                  <a:moveTo>
                    <a:pt x="0" y="0"/>
                  </a:moveTo>
                  <a:lnTo>
                    <a:pt x="34873" y="37519"/>
                  </a:lnTo>
                  <a:lnTo>
                    <a:pt x="66365" y="80605"/>
                  </a:lnTo>
                  <a:lnTo>
                    <a:pt x="102924" y="120307"/>
                  </a:lnTo>
                  <a:lnTo>
                    <a:pt x="147476" y="160554"/>
                  </a:lnTo>
                  <a:lnTo>
                    <a:pt x="196453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67"/>
            <p:cNvSpPr/>
            <p:nvPr/>
          </p:nvSpPr>
          <p:spPr>
            <a:xfrm>
              <a:off x="919758" y="4018359"/>
              <a:ext cx="178595" cy="178595"/>
            </a:xfrm>
            <a:custGeom>
              <a:avLst/>
              <a:gdLst/>
              <a:ahLst/>
              <a:cxnLst/>
              <a:rect l="0" t="0" r="0" b="0"/>
              <a:pathLst>
                <a:path w="178595" h="178595">
                  <a:moveTo>
                    <a:pt x="178594" y="0"/>
                  </a:moveTo>
                  <a:lnTo>
                    <a:pt x="139447" y="39148"/>
                  </a:lnTo>
                  <a:lnTo>
                    <a:pt x="98200" y="80394"/>
                  </a:lnTo>
                  <a:lnTo>
                    <a:pt x="59859" y="116089"/>
                  </a:lnTo>
                  <a:lnTo>
                    <a:pt x="19495" y="150997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68"/>
            <p:cNvSpPr/>
            <p:nvPr/>
          </p:nvSpPr>
          <p:spPr>
            <a:xfrm>
              <a:off x="1553766" y="3554016"/>
              <a:ext cx="133946" cy="133946"/>
            </a:xfrm>
            <a:custGeom>
              <a:avLst/>
              <a:gdLst/>
              <a:ahLst/>
              <a:cxnLst/>
              <a:rect l="0" t="0" r="0" b="0"/>
              <a:pathLst>
                <a:path w="133946" h="133946">
                  <a:moveTo>
                    <a:pt x="0" y="0"/>
                  </a:moveTo>
                  <a:lnTo>
                    <a:pt x="0" y="4740"/>
                  </a:lnTo>
                  <a:lnTo>
                    <a:pt x="14258" y="28497"/>
                  </a:lnTo>
                  <a:lnTo>
                    <a:pt x="53716" y="71363"/>
                  </a:lnTo>
                  <a:lnTo>
                    <a:pt x="89498" y="100201"/>
                  </a:lnTo>
                  <a:lnTo>
                    <a:pt x="133945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69"/>
            <p:cNvSpPr/>
            <p:nvPr/>
          </p:nvSpPr>
          <p:spPr>
            <a:xfrm>
              <a:off x="1589484" y="3527227"/>
              <a:ext cx="98228" cy="116087"/>
            </a:xfrm>
            <a:custGeom>
              <a:avLst/>
              <a:gdLst/>
              <a:ahLst/>
              <a:cxnLst/>
              <a:rect l="0" t="0" r="0" b="0"/>
              <a:pathLst>
                <a:path w="98228" h="116087">
                  <a:moveTo>
                    <a:pt x="98227" y="0"/>
                  </a:moveTo>
                  <a:lnTo>
                    <a:pt x="98227" y="4740"/>
                  </a:lnTo>
                  <a:lnTo>
                    <a:pt x="92935" y="9713"/>
                  </a:lnTo>
                  <a:lnTo>
                    <a:pt x="52889" y="45453"/>
                  </a:lnTo>
                  <a:lnTo>
                    <a:pt x="42358" y="57904"/>
                  </a:lnTo>
                  <a:lnTo>
                    <a:pt x="29859" y="79664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70"/>
            <p:cNvSpPr/>
            <p:nvPr/>
          </p:nvSpPr>
          <p:spPr>
            <a:xfrm>
              <a:off x="625078" y="3839766"/>
              <a:ext cx="125017" cy="169665"/>
            </a:xfrm>
            <a:custGeom>
              <a:avLst/>
              <a:gdLst/>
              <a:ahLst/>
              <a:cxnLst/>
              <a:rect l="0" t="0" r="0" b="0"/>
              <a:pathLst>
                <a:path w="125017" h="169665">
                  <a:moveTo>
                    <a:pt x="0" y="0"/>
                  </a:moveTo>
                  <a:lnTo>
                    <a:pt x="0" y="12428"/>
                  </a:lnTo>
                  <a:lnTo>
                    <a:pt x="24858" y="54669"/>
                  </a:lnTo>
                  <a:lnTo>
                    <a:pt x="60784" y="95724"/>
                  </a:lnTo>
                  <a:lnTo>
                    <a:pt x="95827" y="137651"/>
                  </a:lnTo>
                  <a:lnTo>
                    <a:pt x="125016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71"/>
            <p:cNvSpPr/>
            <p:nvPr/>
          </p:nvSpPr>
          <p:spPr>
            <a:xfrm>
              <a:off x="589359" y="3857625"/>
              <a:ext cx="142876" cy="169665"/>
            </a:xfrm>
            <a:custGeom>
              <a:avLst/>
              <a:gdLst/>
              <a:ahLst/>
              <a:cxnLst/>
              <a:rect l="0" t="0" r="0" b="0"/>
              <a:pathLst>
                <a:path w="142876" h="169665">
                  <a:moveTo>
                    <a:pt x="142875" y="0"/>
                  </a:moveTo>
                  <a:lnTo>
                    <a:pt x="103728" y="40139"/>
                  </a:lnTo>
                  <a:lnTo>
                    <a:pt x="68422" y="83548"/>
                  </a:lnTo>
                  <a:lnTo>
                    <a:pt x="32739" y="128088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32"/>
          <p:cNvGrpSpPr/>
          <p:nvPr/>
        </p:nvGrpSpPr>
        <p:grpSpPr>
          <a:xfrm>
            <a:off x="2187773" y="3250406"/>
            <a:ext cx="1080494" cy="1062634"/>
            <a:chOff x="2187773" y="3250406"/>
            <a:chExt cx="1080494" cy="1062634"/>
          </a:xfrm>
        </p:grpSpPr>
        <p:sp>
          <p:nvSpPr>
            <p:cNvPr id="87" name="SMARTInkShape-172"/>
            <p:cNvSpPr/>
            <p:nvPr/>
          </p:nvSpPr>
          <p:spPr>
            <a:xfrm>
              <a:off x="2393589" y="3437930"/>
              <a:ext cx="632717" cy="633204"/>
            </a:xfrm>
            <a:custGeom>
              <a:avLst/>
              <a:gdLst/>
              <a:ahLst/>
              <a:cxnLst/>
              <a:rect l="0" t="0" r="0" b="0"/>
              <a:pathLst>
                <a:path w="632717" h="633204">
                  <a:moveTo>
                    <a:pt x="312106" y="0"/>
                  </a:moveTo>
                  <a:lnTo>
                    <a:pt x="307366" y="0"/>
                  </a:lnTo>
                  <a:lnTo>
                    <a:pt x="269351" y="14258"/>
                  </a:lnTo>
                  <a:lnTo>
                    <a:pt x="225241" y="36183"/>
                  </a:lnTo>
                  <a:lnTo>
                    <a:pt x="187571" y="59623"/>
                  </a:lnTo>
                  <a:lnTo>
                    <a:pt x="145330" y="89498"/>
                  </a:lnTo>
                  <a:lnTo>
                    <a:pt x="107294" y="120829"/>
                  </a:lnTo>
                  <a:lnTo>
                    <a:pt x="71118" y="159907"/>
                  </a:lnTo>
                  <a:lnTo>
                    <a:pt x="43429" y="203419"/>
                  </a:lnTo>
                  <a:lnTo>
                    <a:pt x="29872" y="238425"/>
                  </a:lnTo>
                  <a:lnTo>
                    <a:pt x="14720" y="273933"/>
                  </a:lnTo>
                  <a:lnTo>
                    <a:pt x="4498" y="310581"/>
                  </a:lnTo>
                  <a:lnTo>
                    <a:pt x="1028" y="351426"/>
                  </a:lnTo>
                  <a:lnTo>
                    <a:pt x="0" y="388112"/>
                  </a:lnTo>
                  <a:lnTo>
                    <a:pt x="2299" y="430323"/>
                  </a:lnTo>
                  <a:lnTo>
                    <a:pt x="9306" y="464847"/>
                  </a:lnTo>
                  <a:lnTo>
                    <a:pt x="20312" y="497565"/>
                  </a:lnTo>
                  <a:lnTo>
                    <a:pt x="41809" y="535288"/>
                  </a:lnTo>
                  <a:lnTo>
                    <a:pt x="72293" y="564273"/>
                  </a:lnTo>
                  <a:lnTo>
                    <a:pt x="109624" y="589107"/>
                  </a:lnTo>
                  <a:lnTo>
                    <a:pt x="143302" y="604498"/>
                  </a:lnTo>
                  <a:lnTo>
                    <a:pt x="178416" y="615342"/>
                  </a:lnTo>
                  <a:lnTo>
                    <a:pt x="216601" y="624839"/>
                  </a:lnTo>
                  <a:lnTo>
                    <a:pt x="256689" y="631291"/>
                  </a:lnTo>
                  <a:lnTo>
                    <a:pt x="293702" y="633203"/>
                  </a:lnTo>
                  <a:lnTo>
                    <a:pt x="329804" y="631123"/>
                  </a:lnTo>
                  <a:lnTo>
                    <a:pt x="365636" y="624223"/>
                  </a:lnTo>
                  <a:lnTo>
                    <a:pt x="408559" y="613003"/>
                  </a:lnTo>
                  <a:lnTo>
                    <a:pt x="452830" y="594103"/>
                  </a:lnTo>
                  <a:lnTo>
                    <a:pt x="497147" y="568615"/>
                  </a:lnTo>
                  <a:lnTo>
                    <a:pt x="534858" y="539952"/>
                  </a:lnTo>
                  <a:lnTo>
                    <a:pt x="569978" y="501915"/>
                  </a:lnTo>
                  <a:lnTo>
                    <a:pt x="597053" y="464709"/>
                  </a:lnTo>
                  <a:lnTo>
                    <a:pt x="612832" y="435017"/>
                  </a:lnTo>
                  <a:lnTo>
                    <a:pt x="623791" y="401084"/>
                  </a:lnTo>
                  <a:lnTo>
                    <a:pt x="630676" y="365894"/>
                  </a:lnTo>
                  <a:lnTo>
                    <a:pt x="632716" y="322395"/>
                  </a:lnTo>
                  <a:lnTo>
                    <a:pt x="632201" y="288146"/>
                  </a:lnTo>
                  <a:lnTo>
                    <a:pt x="625341" y="247544"/>
                  </a:lnTo>
                  <a:lnTo>
                    <a:pt x="608393" y="206655"/>
                  </a:lnTo>
                  <a:lnTo>
                    <a:pt x="599563" y="188089"/>
                  </a:lnTo>
                  <a:lnTo>
                    <a:pt x="569641" y="151916"/>
                  </a:lnTo>
                  <a:lnTo>
                    <a:pt x="526231" y="114300"/>
                  </a:lnTo>
                  <a:lnTo>
                    <a:pt x="488017" y="89532"/>
                  </a:lnTo>
                  <a:lnTo>
                    <a:pt x="447286" y="65531"/>
                  </a:lnTo>
                  <a:lnTo>
                    <a:pt x="403448" y="48810"/>
                  </a:lnTo>
                  <a:lnTo>
                    <a:pt x="368385" y="39046"/>
                  </a:lnTo>
                  <a:lnTo>
                    <a:pt x="321036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73"/>
            <p:cNvSpPr/>
            <p:nvPr/>
          </p:nvSpPr>
          <p:spPr>
            <a:xfrm>
              <a:off x="2437805" y="3250406"/>
              <a:ext cx="196454" cy="160736"/>
            </a:xfrm>
            <a:custGeom>
              <a:avLst/>
              <a:gdLst/>
              <a:ahLst/>
              <a:cxnLst/>
              <a:rect l="0" t="0" r="0" b="0"/>
              <a:pathLst>
                <a:path w="196454" h="160736">
                  <a:moveTo>
                    <a:pt x="0" y="0"/>
                  </a:moveTo>
                  <a:lnTo>
                    <a:pt x="0" y="4741"/>
                  </a:lnTo>
                  <a:lnTo>
                    <a:pt x="14258" y="22361"/>
                  </a:lnTo>
                  <a:lnTo>
                    <a:pt x="56361" y="65243"/>
                  </a:lnTo>
                  <a:lnTo>
                    <a:pt x="97601" y="99395"/>
                  </a:lnTo>
                  <a:lnTo>
                    <a:pt x="139975" y="123173"/>
                  </a:lnTo>
                  <a:lnTo>
                    <a:pt x="196453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74"/>
            <p:cNvSpPr/>
            <p:nvPr/>
          </p:nvSpPr>
          <p:spPr>
            <a:xfrm>
              <a:off x="2455664" y="3259336"/>
              <a:ext cx="133946" cy="169665"/>
            </a:xfrm>
            <a:custGeom>
              <a:avLst/>
              <a:gdLst/>
              <a:ahLst/>
              <a:cxnLst/>
              <a:rect l="0" t="0" r="0" b="0"/>
              <a:pathLst>
                <a:path w="133946" h="169665">
                  <a:moveTo>
                    <a:pt x="133945" y="0"/>
                  </a:moveTo>
                  <a:lnTo>
                    <a:pt x="124465" y="4740"/>
                  </a:lnTo>
                  <a:lnTo>
                    <a:pt x="117164" y="12359"/>
                  </a:lnTo>
                  <a:lnTo>
                    <a:pt x="82884" y="55543"/>
                  </a:lnTo>
                  <a:lnTo>
                    <a:pt x="52325" y="94900"/>
                  </a:lnTo>
                  <a:lnTo>
                    <a:pt x="31907" y="124138"/>
                  </a:lnTo>
                  <a:lnTo>
                    <a:pt x="15628" y="139859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75"/>
            <p:cNvSpPr/>
            <p:nvPr/>
          </p:nvSpPr>
          <p:spPr>
            <a:xfrm>
              <a:off x="2732484" y="3277195"/>
              <a:ext cx="98228" cy="133947"/>
            </a:xfrm>
            <a:custGeom>
              <a:avLst/>
              <a:gdLst/>
              <a:ahLst/>
              <a:cxnLst/>
              <a:rect l="0" t="0" r="0" b="0"/>
              <a:pathLst>
                <a:path w="98228" h="133947">
                  <a:moveTo>
                    <a:pt x="0" y="0"/>
                  </a:moveTo>
                  <a:lnTo>
                    <a:pt x="0" y="4741"/>
                  </a:lnTo>
                  <a:lnTo>
                    <a:pt x="24326" y="47249"/>
                  </a:lnTo>
                  <a:lnTo>
                    <a:pt x="56861" y="89448"/>
                  </a:lnTo>
                  <a:lnTo>
                    <a:pt x="98227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76"/>
            <p:cNvSpPr/>
            <p:nvPr/>
          </p:nvSpPr>
          <p:spPr>
            <a:xfrm>
              <a:off x="2759273" y="3295055"/>
              <a:ext cx="196455" cy="178594"/>
            </a:xfrm>
            <a:custGeom>
              <a:avLst/>
              <a:gdLst/>
              <a:ahLst/>
              <a:cxnLst/>
              <a:rect l="0" t="0" r="0" b="0"/>
              <a:pathLst>
                <a:path w="196455" h="178594">
                  <a:moveTo>
                    <a:pt x="196454" y="0"/>
                  </a:moveTo>
                  <a:lnTo>
                    <a:pt x="153135" y="37182"/>
                  </a:lnTo>
                  <a:lnTo>
                    <a:pt x="113488" y="74281"/>
                  </a:lnTo>
                  <a:lnTo>
                    <a:pt x="71460" y="116078"/>
                  </a:lnTo>
                  <a:lnTo>
                    <a:pt x="29767" y="153017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77"/>
            <p:cNvSpPr/>
            <p:nvPr/>
          </p:nvSpPr>
          <p:spPr>
            <a:xfrm>
              <a:off x="3107531" y="3562945"/>
              <a:ext cx="89298" cy="133947"/>
            </a:xfrm>
            <a:custGeom>
              <a:avLst/>
              <a:gdLst/>
              <a:ahLst/>
              <a:cxnLst/>
              <a:rect l="0" t="0" r="0" b="0"/>
              <a:pathLst>
                <a:path w="89298" h="133947">
                  <a:moveTo>
                    <a:pt x="0" y="0"/>
                  </a:moveTo>
                  <a:lnTo>
                    <a:pt x="21368" y="42736"/>
                  </a:lnTo>
                  <a:lnTo>
                    <a:pt x="43442" y="83907"/>
                  </a:lnTo>
                  <a:lnTo>
                    <a:pt x="89297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78"/>
            <p:cNvSpPr/>
            <p:nvPr/>
          </p:nvSpPr>
          <p:spPr>
            <a:xfrm>
              <a:off x="3107531" y="3562945"/>
              <a:ext cx="160736" cy="178595"/>
            </a:xfrm>
            <a:custGeom>
              <a:avLst/>
              <a:gdLst/>
              <a:ahLst/>
              <a:cxnLst/>
              <a:rect l="0" t="0" r="0" b="0"/>
              <a:pathLst>
                <a:path w="160736" h="178595">
                  <a:moveTo>
                    <a:pt x="160735" y="0"/>
                  </a:moveTo>
                  <a:lnTo>
                    <a:pt x="127315" y="41109"/>
                  </a:lnTo>
                  <a:lnTo>
                    <a:pt x="92214" y="85030"/>
                  </a:lnTo>
                  <a:lnTo>
                    <a:pt x="50598" y="127917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79"/>
            <p:cNvSpPr/>
            <p:nvPr/>
          </p:nvSpPr>
          <p:spPr>
            <a:xfrm>
              <a:off x="2812852" y="4152305"/>
              <a:ext cx="125016" cy="160735"/>
            </a:xfrm>
            <a:custGeom>
              <a:avLst/>
              <a:gdLst/>
              <a:ahLst/>
              <a:cxnLst/>
              <a:rect l="0" t="0" r="0" b="0"/>
              <a:pathLst>
                <a:path w="125016" h="160735">
                  <a:moveTo>
                    <a:pt x="0" y="0"/>
                  </a:moveTo>
                  <a:lnTo>
                    <a:pt x="0" y="4740"/>
                  </a:lnTo>
                  <a:lnTo>
                    <a:pt x="12428" y="33419"/>
                  </a:lnTo>
                  <a:lnTo>
                    <a:pt x="43318" y="76091"/>
                  </a:lnTo>
                  <a:lnTo>
                    <a:pt x="73232" y="112595"/>
                  </a:lnTo>
                  <a:lnTo>
                    <a:pt x="125015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80"/>
            <p:cNvSpPr/>
            <p:nvPr/>
          </p:nvSpPr>
          <p:spPr>
            <a:xfrm>
              <a:off x="2794992" y="4205883"/>
              <a:ext cx="178595" cy="80368"/>
            </a:xfrm>
            <a:custGeom>
              <a:avLst/>
              <a:gdLst/>
              <a:ahLst/>
              <a:cxnLst/>
              <a:rect l="0" t="0" r="0" b="0"/>
              <a:pathLst>
                <a:path w="178595" h="80368">
                  <a:moveTo>
                    <a:pt x="178594" y="0"/>
                  </a:moveTo>
                  <a:lnTo>
                    <a:pt x="168488" y="8121"/>
                  </a:lnTo>
                  <a:lnTo>
                    <a:pt x="125057" y="28679"/>
                  </a:lnTo>
                  <a:lnTo>
                    <a:pt x="83168" y="47594"/>
                  </a:lnTo>
                  <a:lnTo>
                    <a:pt x="47848" y="59268"/>
                  </a:lnTo>
                  <a:lnTo>
                    <a:pt x="33172" y="63052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81"/>
            <p:cNvSpPr/>
            <p:nvPr/>
          </p:nvSpPr>
          <p:spPr>
            <a:xfrm>
              <a:off x="2187773" y="3732609"/>
              <a:ext cx="160736" cy="178595"/>
            </a:xfrm>
            <a:custGeom>
              <a:avLst/>
              <a:gdLst/>
              <a:ahLst/>
              <a:cxnLst/>
              <a:rect l="0" t="0" r="0" b="0"/>
              <a:pathLst>
                <a:path w="160736" h="178595">
                  <a:moveTo>
                    <a:pt x="0" y="0"/>
                  </a:moveTo>
                  <a:lnTo>
                    <a:pt x="20738" y="37053"/>
                  </a:lnTo>
                  <a:lnTo>
                    <a:pt x="36572" y="66542"/>
                  </a:lnTo>
                  <a:lnTo>
                    <a:pt x="71513" y="106727"/>
                  </a:lnTo>
                  <a:lnTo>
                    <a:pt x="113114" y="148803"/>
                  </a:lnTo>
                  <a:lnTo>
                    <a:pt x="160735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82"/>
            <p:cNvSpPr/>
            <p:nvPr/>
          </p:nvSpPr>
          <p:spPr>
            <a:xfrm>
              <a:off x="2223492" y="3732609"/>
              <a:ext cx="142876" cy="178595"/>
            </a:xfrm>
            <a:custGeom>
              <a:avLst/>
              <a:gdLst/>
              <a:ahLst/>
              <a:cxnLst/>
              <a:rect l="0" t="0" r="0" b="0"/>
              <a:pathLst>
                <a:path w="142876" h="178595">
                  <a:moveTo>
                    <a:pt x="142875" y="0"/>
                  </a:moveTo>
                  <a:lnTo>
                    <a:pt x="126094" y="19428"/>
                  </a:lnTo>
                  <a:lnTo>
                    <a:pt x="96554" y="59623"/>
                  </a:lnTo>
                  <a:lnTo>
                    <a:pt x="60252" y="101209"/>
                  </a:lnTo>
                  <a:lnTo>
                    <a:pt x="47728" y="118072"/>
                  </a:lnTo>
                  <a:lnTo>
                    <a:pt x="28868" y="135808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83"/>
            <p:cNvSpPr/>
            <p:nvPr/>
          </p:nvSpPr>
          <p:spPr>
            <a:xfrm>
              <a:off x="3107531" y="3866555"/>
              <a:ext cx="151806" cy="151805"/>
            </a:xfrm>
            <a:custGeom>
              <a:avLst/>
              <a:gdLst/>
              <a:ahLst/>
              <a:cxnLst/>
              <a:rect l="0" t="0" r="0" b="0"/>
              <a:pathLst>
                <a:path w="151806" h="151805">
                  <a:moveTo>
                    <a:pt x="0" y="0"/>
                  </a:moveTo>
                  <a:lnTo>
                    <a:pt x="9114" y="15250"/>
                  </a:lnTo>
                  <a:lnTo>
                    <a:pt x="41109" y="54410"/>
                  </a:lnTo>
                  <a:lnTo>
                    <a:pt x="77341" y="94800"/>
                  </a:lnTo>
                  <a:lnTo>
                    <a:pt x="120794" y="123240"/>
                  </a:lnTo>
                  <a:lnTo>
                    <a:pt x="151805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84"/>
            <p:cNvSpPr/>
            <p:nvPr/>
          </p:nvSpPr>
          <p:spPr>
            <a:xfrm>
              <a:off x="3080742" y="3875484"/>
              <a:ext cx="187525" cy="187525"/>
            </a:xfrm>
            <a:custGeom>
              <a:avLst/>
              <a:gdLst/>
              <a:ahLst/>
              <a:cxnLst/>
              <a:rect l="0" t="0" r="0" b="0"/>
              <a:pathLst>
                <a:path w="187525" h="187525">
                  <a:moveTo>
                    <a:pt x="187524" y="0"/>
                  </a:moveTo>
                  <a:lnTo>
                    <a:pt x="150924" y="42737"/>
                  </a:lnTo>
                  <a:lnTo>
                    <a:pt x="113294" y="82915"/>
                  </a:lnTo>
                  <a:lnTo>
                    <a:pt x="71449" y="124991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33"/>
          <p:cNvGrpSpPr/>
          <p:nvPr/>
        </p:nvGrpSpPr>
        <p:grpSpPr>
          <a:xfrm>
            <a:off x="1109076" y="3500519"/>
            <a:ext cx="1283923" cy="598209"/>
            <a:chOff x="1109076" y="3500519"/>
            <a:chExt cx="1283923" cy="598209"/>
          </a:xfrm>
        </p:grpSpPr>
        <p:sp>
          <p:nvSpPr>
            <p:cNvPr id="101" name="SMARTInkShape-185"/>
            <p:cNvSpPr/>
            <p:nvPr/>
          </p:nvSpPr>
          <p:spPr>
            <a:xfrm>
              <a:off x="1466269" y="3500519"/>
              <a:ext cx="926730" cy="548960"/>
            </a:xfrm>
            <a:custGeom>
              <a:avLst/>
              <a:gdLst/>
              <a:ahLst/>
              <a:cxnLst/>
              <a:rect l="0" t="0" r="0" b="0"/>
              <a:pathLst>
                <a:path w="926730" h="548960">
                  <a:moveTo>
                    <a:pt x="560770" y="169583"/>
                  </a:moveTo>
                  <a:lnTo>
                    <a:pt x="556030" y="164842"/>
                  </a:lnTo>
                  <a:lnTo>
                    <a:pt x="551056" y="162515"/>
                  </a:lnTo>
                  <a:lnTo>
                    <a:pt x="548341" y="161894"/>
                  </a:lnTo>
                  <a:lnTo>
                    <a:pt x="546531" y="160488"/>
                  </a:lnTo>
                  <a:lnTo>
                    <a:pt x="509533" y="118422"/>
                  </a:lnTo>
                  <a:lnTo>
                    <a:pt x="491375" y="96051"/>
                  </a:lnTo>
                  <a:lnTo>
                    <a:pt x="449224" y="73679"/>
                  </a:lnTo>
                  <a:lnTo>
                    <a:pt x="405570" y="51806"/>
                  </a:lnTo>
                  <a:lnTo>
                    <a:pt x="367518" y="32773"/>
                  </a:lnTo>
                  <a:lnTo>
                    <a:pt x="323422" y="17793"/>
                  </a:lnTo>
                  <a:lnTo>
                    <a:pt x="308438" y="12824"/>
                  </a:lnTo>
                  <a:lnTo>
                    <a:pt x="270528" y="4631"/>
                  </a:lnTo>
                  <a:lnTo>
                    <a:pt x="227132" y="849"/>
                  </a:lnTo>
                  <a:lnTo>
                    <a:pt x="182515" y="0"/>
                  </a:lnTo>
                  <a:lnTo>
                    <a:pt x="158976" y="935"/>
                  </a:lnTo>
                  <a:lnTo>
                    <a:pt x="119512" y="9015"/>
                  </a:lnTo>
                  <a:lnTo>
                    <a:pt x="76441" y="18862"/>
                  </a:lnTo>
                  <a:lnTo>
                    <a:pt x="46083" y="42024"/>
                  </a:lnTo>
                  <a:lnTo>
                    <a:pt x="23418" y="64088"/>
                  </a:lnTo>
                  <a:lnTo>
                    <a:pt x="4276" y="98524"/>
                  </a:lnTo>
                  <a:lnTo>
                    <a:pt x="0" y="118762"/>
                  </a:lnTo>
                  <a:lnTo>
                    <a:pt x="1646" y="129798"/>
                  </a:lnTo>
                  <a:lnTo>
                    <a:pt x="5505" y="141589"/>
                  </a:lnTo>
                  <a:lnTo>
                    <a:pt x="9294" y="154012"/>
                  </a:lnTo>
                  <a:lnTo>
                    <a:pt x="29426" y="187927"/>
                  </a:lnTo>
                  <a:lnTo>
                    <a:pt x="71934" y="232055"/>
                  </a:lnTo>
                  <a:lnTo>
                    <a:pt x="110036" y="258285"/>
                  </a:lnTo>
                  <a:lnTo>
                    <a:pt x="146740" y="282575"/>
                  </a:lnTo>
                  <a:lnTo>
                    <a:pt x="190867" y="305972"/>
                  </a:lnTo>
                  <a:lnTo>
                    <a:pt x="235471" y="328385"/>
                  </a:lnTo>
                  <a:lnTo>
                    <a:pt x="271838" y="346582"/>
                  </a:lnTo>
                  <a:lnTo>
                    <a:pt x="312182" y="365434"/>
                  </a:lnTo>
                  <a:lnTo>
                    <a:pt x="351483" y="382563"/>
                  </a:lnTo>
                  <a:lnTo>
                    <a:pt x="389808" y="401187"/>
                  </a:lnTo>
                  <a:lnTo>
                    <a:pt x="432974" y="422699"/>
                  </a:lnTo>
                  <a:lnTo>
                    <a:pt x="473944" y="443174"/>
                  </a:lnTo>
                  <a:lnTo>
                    <a:pt x="511116" y="461264"/>
                  </a:lnTo>
                  <a:lnTo>
                    <a:pt x="547617" y="476165"/>
                  </a:lnTo>
                  <a:lnTo>
                    <a:pt x="589955" y="495473"/>
                  </a:lnTo>
                  <a:lnTo>
                    <a:pt x="608774" y="503937"/>
                  </a:lnTo>
                  <a:lnTo>
                    <a:pt x="623777" y="511661"/>
                  </a:lnTo>
                  <a:lnTo>
                    <a:pt x="660434" y="521767"/>
                  </a:lnTo>
                  <a:lnTo>
                    <a:pt x="701189" y="533179"/>
                  </a:lnTo>
                  <a:lnTo>
                    <a:pt x="720777" y="537598"/>
                  </a:lnTo>
                  <a:lnTo>
                    <a:pt x="764926" y="548959"/>
                  </a:lnTo>
                  <a:lnTo>
                    <a:pt x="805348" y="545886"/>
                  </a:lnTo>
                  <a:lnTo>
                    <a:pt x="846695" y="537014"/>
                  </a:lnTo>
                  <a:lnTo>
                    <a:pt x="879263" y="525690"/>
                  </a:lnTo>
                  <a:lnTo>
                    <a:pt x="898041" y="512813"/>
                  </a:lnTo>
                  <a:lnTo>
                    <a:pt x="901703" y="511512"/>
                  </a:lnTo>
                  <a:lnTo>
                    <a:pt x="908418" y="502129"/>
                  </a:lnTo>
                  <a:lnTo>
                    <a:pt x="924188" y="471518"/>
                  </a:lnTo>
                  <a:lnTo>
                    <a:pt x="926729" y="428475"/>
                  </a:lnTo>
                  <a:lnTo>
                    <a:pt x="911497" y="387846"/>
                  </a:lnTo>
                  <a:lnTo>
                    <a:pt x="896250" y="358107"/>
                  </a:lnTo>
                  <a:lnTo>
                    <a:pt x="863205" y="319646"/>
                  </a:lnTo>
                  <a:lnTo>
                    <a:pt x="837946" y="290616"/>
                  </a:lnTo>
                  <a:lnTo>
                    <a:pt x="796116" y="252955"/>
                  </a:lnTo>
                  <a:lnTo>
                    <a:pt x="757061" y="221126"/>
                  </a:lnTo>
                  <a:lnTo>
                    <a:pt x="715542" y="189058"/>
                  </a:lnTo>
                  <a:lnTo>
                    <a:pt x="672334" y="166337"/>
                  </a:lnTo>
                  <a:lnTo>
                    <a:pt x="630432" y="145386"/>
                  </a:lnTo>
                  <a:lnTo>
                    <a:pt x="596489" y="1338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86"/>
            <p:cNvSpPr/>
            <p:nvPr/>
          </p:nvSpPr>
          <p:spPr>
            <a:xfrm>
              <a:off x="1109076" y="4036219"/>
              <a:ext cx="212519" cy="62509"/>
            </a:xfrm>
            <a:custGeom>
              <a:avLst/>
              <a:gdLst/>
              <a:ahLst/>
              <a:cxnLst/>
              <a:rect l="0" t="0" r="0" b="0"/>
              <a:pathLst>
                <a:path w="212519" h="62509">
                  <a:moveTo>
                    <a:pt x="212518" y="62508"/>
                  </a:moveTo>
                  <a:lnTo>
                    <a:pt x="207777" y="57767"/>
                  </a:lnTo>
                  <a:lnTo>
                    <a:pt x="202804" y="55440"/>
                  </a:lnTo>
                  <a:lnTo>
                    <a:pt x="200089" y="54819"/>
                  </a:lnTo>
                  <a:lnTo>
                    <a:pt x="185660" y="46673"/>
                  </a:lnTo>
                  <a:lnTo>
                    <a:pt x="142034" y="31097"/>
                  </a:lnTo>
                  <a:lnTo>
                    <a:pt x="133111" y="26648"/>
                  </a:lnTo>
                  <a:lnTo>
                    <a:pt x="125600" y="20904"/>
                  </a:lnTo>
                  <a:lnTo>
                    <a:pt x="119979" y="19213"/>
                  </a:lnTo>
                  <a:lnTo>
                    <a:pt x="102149" y="17134"/>
                  </a:lnTo>
                  <a:lnTo>
                    <a:pt x="84886" y="10206"/>
                  </a:lnTo>
                  <a:lnTo>
                    <a:pt x="61409" y="8189"/>
                  </a:lnTo>
                  <a:lnTo>
                    <a:pt x="58201" y="6452"/>
                  </a:lnTo>
                  <a:lnTo>
                    <a:pt x="56061" y="4301"/>
                  </a:lnTo>
                  <a:lnTo>
                    <a:pt x="51039" y="1912"/>
                  </a:lnTo>
                  <a:lnTo>
                    <a:pt x="16597" y="49"/>
                  </a:lnTo>
                  <a:lnTo>
                    <a:pt x="0" y="3"/>
                  </a:lnTo>
                  <a:lnTo>
                    <a:pt x="6051" y="0"/>
                  </a:lnTo>
                  <a:lnTo>
                    <a:pt x="7135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SMARTInkShape-187"/>
          <p:cNvSpPr/>
          <p:nvPr/>
        </p:nvSpPr>
        <p:spPr>
          <a:xfrm>
            <a:off x="848898" y="4045229"/>
            <a:ext cx="2295329" cy="361529"/>
          </a:xfrm>
          <a:custGeom>
            <a:avLst/>
            <a:gdLst/>
            <a:ahLst/>
            <a:cxnLst/>
            <a:rect l="0" t="0" r="0" b="0"/>
            <a:pathLst>
              <a:path w="2295329" h="361529">
                <a:moveTo>
                  <a:pt x="401258" y="44568"/>
                </a:moveTo>
                <a:lnTo>
                  <a:pt x="396518" y="39827"/>
                </a:lnTo>
                <a:lnTo>
                  <a:pt x="391545" y="37500"/>
                </a:lnTo>
                <a:lnTo>
                  <a:pt x="388829" y="36879"/>
                </a:lnTo>
                <a:lnTo>
                  <a:pt x="374400" y="28734"/>
                </a:lnTo>
                <a:lnTo>
                  <a:pt x="333512" y="14398"/>
                </a:lnTo>
                <a:lnTo>
                  <a:pt x="288990" y="6934"/>
                </a:lnTo>
                <a:lnTo>
                  <a:pt x="260507" y="1998"/>
                </a:lnTo>
                <a:lnTo>
                  <a:pt x="220659" y="330"/>
                </a:lnTo>
                <a:lnTo>
                  <a:pt x="185557" y="0"/>
                </a:lnTo>
                <a:lnTo>
                  <a:pt x="141435" y="2581"/>
                </a:lnTo>
                <a:lnTo>
                  <a:pt x="106323" y="12284"/>
                </a:lnTo>
                <a:lnTo>
                  <a:pt x="66416" y="26793"/>
                </a:lnTo>
                <a:lnTo>
                  <a:pt x="43746" y="41396"/>
                </a:lnTo>
                <a:lnTo>
                  <a:pt x="9291" y="81702"/>
                </a:lnTo>
                <a:lnTo>
                  <a:pt x="3808" y="92822"/>
                </a:lnTo>
                <a:lnTo>
                  <a:pt x="0" y="122041"/>
                </a:lnTo>
                <a:lnTo>
                  <a:pt x="4334" y="144583"/>
                </a:lnTo>
                <a:lnTo>
                  <a:pt x="11902" y="160632"/>
                </a:lnTo>
                <a:lnTo>
                  <a:pt x="49356" y="193655"/>
                </a:lnTo>
                <a:lnTo>
                  <a:pt x="93837" y="220550"/>
                </a:lnTo>
                <a:lnTo>
                  <a:pt x="133049" y="236708"/>
                </a:lnTo>
                <a:lnTo>
                  <a:pt x="170416" y="245194"/>
                </a:lnTo>
                <a:lnTo>
                  <a:pt x="213910" y="259038"/>
                </a:lnTo>
                <a:lnTo>
                  <a:pt x="248513" y="267857"/>
                </a:lnTo>
                <a:lnTo>
                  <a:pt x="288532" y="276753"/>
                </a:lnTo>
                <a:lnTo>
                  <a:pt x="328720" y="288649"/>
                </a:lnTo>
                <a:lnTo>
                  <a:pt x="371459" y="294416"/>
                </a:lnTo>
                <a:lnTo>
                  <a:pt x="404335" y="301380"/>
                </a:lnTo>
                <a:lnTo>
                  <a:pt x="437683" y="306874"/>
                </a:lnTo>
                <a:lnTo>
                  <a:pt x="481283" y="310804"/>
                </a:lnTo>
                <a:lnTo>
                  <a:pt x="525435" y="313124"/>
                </a:lnTo>
                <a:lnTo>
                  <a:pt x="568699" y="319462"/>
                </a:lnTo>
                <a:lnTo>
                  <a:pt x="610942" y="321008"/>
                </a:lnTo>
                <a:lnTo>
                  <a:pt x="645729" y="321275"/>
                </a:lnTo>
                <a:lnTo>
                  <a:pt x="681171" y="326095"/>
                </a:lnTo>
                <a:lnTo>
                  <a:pt x="716808" y="329067"/>
                </a:lnTo>
                <a:lnTo>
                  <a:pt x="752503" y="329947"/>
                </a:lnTo>
                <a:lnTo>
                  <a:pt x="786893" y="330153"/>
                </a:lnTo>
                <a:lnTo>
                  <a:pt x="823675" y="331237"/>
                </a:lnTo>
                <a:lnTo>
                  <a:pt x="862109" y="336433"/>
                </a:lnTo>
                <a:lnTo>
                  <a:pt x="898191" y="338414"/>
                </a:lnTo>
                <a:lnTo>
                  <a:pt x="934018" y="339000"/>
                </a:lnTo>
                <a:lnTo>
                  <a:pt x="969768" y="339174"/>
                </a:lnTo>
                <a:lnTo>
                  <a:pt x="1005497" y="339226"/>
                </a:lnTo>
                <a:lnTo>
                  <a:pt x="1041218" y="339241"/>
                </a:lnTo>
                <a:lnTo>
                  <a:pt x="1075945" y="339246"/>
                </a:lnTo>
                <a:lnTo>
                  <a:pt x="1114849" y="341893"/>
                </a:lnTo>
                <a:lnTo>
                  <a:pt x="1133144" y="344392"/>
                </a:lnTo>
                <a:lnTo>
                  <a:pt x="1171788" y="340558"/>
                </a:lnTo>
                <a:lnTo>
                  <a:pt x="1208340" y="339636"/>
                </a:lnTo>
                <a:lnTo>
                  <a:pt x="1245297" y="339362"/>
                </a:lnTo>
                <a:lnTo>
                  <a:pt x="1283037" y="339282"/>
                </a:lnTo>
                <a:lnTo>
                  <a:pt x="1315050" y="339263"/>
                </a:lnTo>
                <a:lnTo>
                  <a:pt x="1349122" y="339254"/>
                </a:lnTo>
                <a:lnTo>
                  <a:pt x="1384109" y="339251"/>
                </a:lnTo>
                <a:lnTo>
                  <a:pt x="1419503" y="339249"/>
                </a:lnTo>
                <a:lnTo>
                  <a:pt x="1455077" y="339248"/>
                </a:lnTo>
                <a:lnTo>
                  <a:pt x="1494352" y="343988"/>
                </a:lnTo>
                <a:lnTo>
                  <a:pt x="1534290" y="347350"/>
                </a:lnTo>
                <a:lnTo>
                  <a:pt x="1578780" y="348014"/>
                </a:lnTo>
                <a:lnTo>
                  <a:pt x="1618979" y="348129"/>
                </a:lnTo>
                <a:lnTo>
                  <a:pt x="1655033" y="350809"/>
                </a:lnTo>
                <a:lnTo>
                  <a:pt x="1683781" y="354308"/>
                </a:lnTo>
                <a:lnTo>
                  <a:pt x="1716401" y="355863"/>
                </a:lnTo>
                <a:lnTo>
                  <a:pt x="1750743" y="356554"/>
                </a:lnTo>
                <a:lnTo>
                  <a:pt x="1784857" y="356861"/>
                </a:lnTo>
                <a:lnTo>
                  <a:pt x="1816556" y="356998"/>
                </a:lnTo>
                <a:lnTo>
                  <a:pt x="1847180" y="357058"/>
                </a:lnTo>
                <a:lnTo>
                  <a:pt x="1878320" y="357085"/>
                </a:lnTo>
                <a:lnTo>
                  <a:pt x="1912004" y="357097"/>
                </a:lnTo>
                <a:lnTo>
                  <a:pt x="1944172" y="359748"/>
                </a:lnTo>
                <a:lnTo>
                  <a:pt x="1987527" y="361528"/>
                </a:lnTo>
                <a:lnTo>
                  <a:pt x="2022863" y="358417"/>
                </a:lnTo>
                <a:lnTo>
                  <a:pt x="2066210" y="357366"/>
                </a:lnTo>
                <a:lnTo>
                  <a:pt x="2101187" y="352443"/>
                </a:lnTo>
                <a:lnTo>
                  <a:pt x="2136687" y="344701"/>
                </a:lnTo>
                <a:lnTo>
                  <a:pt x="2177081" y="336123"/>
                </a:lnTo>
                <a:lnTo>
                  <a:pt x="2220916" y="324335"/>
                </a:lnTo>
                <a:lnTo>
                  <a:pt x="2248119" y="314434"/>
                </a:lnTo>
                <a:lnTo>
                  <a:pt x="2268196" y="299374"/>
                </a:lnTo>
                <a:lnTo>
                  <a:pt x="2292439" y="270632"/>
                </a:lnTo>
                <a:lnTo>
                  <a:pt x="2295061" y="263737"/>
                </a:lnTo>
                <a:lnTo>
                  <a:pt x="2295328" y="248141"/>
                </a:lnTo>
                <a:lnTo>
                  <a:pt x="2292140" y="236579"/>
                </a:lnTo>
                <a:lnTo>
                  <a:pt x="2282121" y="221845"/>
                </a:lnTo>
                <a:lnTo>
                  <a:pt x="2256217" y="199089"/>
                </a:lnTo>
                <a:lnTo>
                  <a:pt x="2220734" y="179263"/>
                </a:lnTo>
                <a:lnTo>
                  <a:pt x="2182025" y="166755"/>
                </a:lnTo>
                <a:lnTo>
                  <a:pt x="2138534" y="158811"/>
                </a:lnTo>
                <a:lnTo>
                  <a:pt x="2098870" y="148384"/>
                </a:lnTo>
                <a:lnTo>
                  <a:pt x="2055154" y="140884"/>
                </a:lnTo>
                <a:lnTo>
                  <a:pt x="2015450" y="135944"/>
                </a:lnTo>
                <a:lnTo>
                  <a:pt x="1971811" y="134276"/>
                </a:lnTo>
                <a:lnTo>
                  <a:pt x="1931555" y="129246"/>
                </a:lnTo>
                <a:lnTo>
                  <a:pt x="1896146" y="126213"/>
                </a:lnTo>
                <a:lnTo>
                  <a:pt x="1852581" y="125313"/>
                </a:lnTo>
                <a:lnTo>
                  <a:pt x="1816191" y="125047"/>
                </a:lnTo>
                <a:lnTo>
                  <a:pt x="1776237" y="118820"/>
                </a:lnTo>
                <a:lnTo>
                  <a:pt x="1739772" y="116839"/>
                </a:lnTo>
                <a:lnTo>
                  <a:pt x="1705236" y="116376"/>
                </a:lnTo>
                <a:lnTo>
                  <a:pt x="1660968" y="111375"/>
                </a:lnTo>
                <a:lnTo>
                  <a:pt x="1616591" y="107925"/>
                </a:lnTo>
                <a:lnTo>
                  <a:pt x="1582337" y="107328"/>
                </a:lnTo>
                <a:lnTo>
                  <a:pt x="1547052" y="106158"/>
                </a:lnTo>
                <a:lnTo>
                  <a:pt x="1511462" y="100961"/>
                </a:lnTo>
                <a:lnTo>
                  <a:pt x="1475781" y="98980"/>
                </a:lnTo>
                <a:lnTo>
                  <a:pt x="1440074" y="98393"/>
                </a:lnTo>
                <a:lnTo>
                  <a:pt x="1404358" y="97227"/>
                </a:lnTo>
                <a:lnTo>
                  <a:pt x="1368641" y="92031"/>
                </a:lnTo>
                <a:lnTo>
                  <a:pt x="1332922" y="89058"/>
                </a:lnTo>
                <a:lnTo>
                  <a:pt x="1297204" y="83327"/>
                </a:lnTo>
                <a:lnTo>
                  <a:pt x="1261485" y="81187"/>
                </a:lnTo>
                <a:lnTo>
                  <a:pt x="1225766" y="79561"/>
                </a:lnTo>
                <a:lnTo>
                  <a:pt x="1190047" y="74229"/>
                </a:lnTo>
                <a:lnTo>
                  <a:pt x="1154329" y="72208"/>
                </a:lnTo>
                <a:lnTo>
                  <a:pt x="1119602" y="70617"/>
                </a:lnTo>
                <a:lnTo>
                  <a:pt x="1078053" y="64339"/>
                </a:lnTo>
                <a:lnTo>
                  <a:pt x="1043644" y="62993"/>
                </a:lnTo>
                <a:lnTo>
                  <a:pt x="1008313" y="59949"/>
                </a:lnTo>
                <a:lnTo>
                  <a:pt x="964772" y="52763"/>
                </a:lnTo>
                <a:lnTo>
                  <a:pt x="930514" y="48210"/>
                </a:lnTo>
                <a:lnTo>
                  <a:pt x="888914" y="44655"/>
                </a:lnTo>
                <a:lnTo>
                  <a:pt x="848476" y="38751"/>
                </a:lnTo>
                <a:lnTo>
                  <a:pt x="813011" y="37021"/>
                </a:lnTo>
                <a:lnTo>
                  <a:pt x="774098" y="36253"/>
                </a:lnTo>
                <a:lnTo>
                  <a:pt x="737621" y="34919"/>
                </a:lnTo>
                <a:lnTo>
                  <a:pt x="699359" y="29582"/>
                </a:lnTo>
                <a:lnTo>
                  <a:pt x="664320" y="27560"/>
                </a:lnTo>
                <a:lnTo>
                  <a:pt x="622665" y="26877"/>
                </a:lnTo>
                <a:lnTo>
                  <a:pt x="581253" y="26742"/>
                </a:lnTo>
                <a:lnTo>
                  <a:pt x="537281" y="26715"/>
                </a:lnTo>
                <a:lnTo>
                  <a:pt x="502195" y="27703"/>
                </a:lnTo>
                <a:lnTo>
                  <a:pt x="465671" y="32846"/>
                </a:lnTo>
                <a:lnTo>
                  <a:pt x="422879" y="35803"/>
                </a:lnTo>
                <a:lnTo>
                  <a:pt x="356610" y="4456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SMARTInkShape-Group35"/>
          <p:cNvGrpSpPr/>
          <p:nvPr/>
        </p:nvGrpSpPr>
        <p:grpSpPr>
          <a:xfrm>
            <a:off x="5339953" y="3330773"/>
            <a:ext cx="619656" cy="723306"/>
            <a:chOff x="5339953" y="3330773"/>
            <a:chExt cx="619656" cy="723306"/>
          </a:xfrm>
        </p:grpSpPr>
        <p:sp>
          <p:nvSpPr>
            <p:cNvPr id="105" name="SMARTInkShape-188"/>
            <p:cNvSpPr/>
            <p:nvPr/>
          </p:nvSpPr>
          <p:spPr>
            <a:xfrm>
              <a:off x="5528775" y="3446859"/>
              <a:ext cx="430834" cy="535203"/>
            </a:xfrm>
            <a:custGeom>
              <a:avLst/>
              <a:gdLst/>
              <a:ahLst/>
              <a:cxnLst/>
              <a:rect l="0" t="0" r="0" b="0"/>
              <a:pathLst>
                <a:path w="430834" h="535203">
                  <a:moveTo>
                    <a:pt x="293381" y="0"/>
                  </a:moveTo>
                  <a:lnTo>
                    <a:pt x="251840" y="10087"/>
                  </a:lnTo>
                  <a:lnTo>
                    <a:pt x="209696" y="28194"/>
                  </a:lnTo>
                  <a:lnTo>
                    <a:pt x="168921" y="56740"/>
                  </a:lnTo>
                  <a:lnTo>
                    <a:pt x="128988" y="93282"/>
                  </a:lnTo>
                  <a:lnTo>
                    <a:pt x="92257" y="134470"/>
                  </a:lnTo>
                  <a:lnTo>
                    <a:pt x="67416" y="176897"/>
                  </a:lnTo>
                  <a:lnTo>
                    <a:pt x="43400" y="220850"/>
                  </a:lnTo>
                  <a:lnTo>
                    <a:pt x="25506" y="254614"/>
                  </a:lnTo>
                  <a:lnTo>
                    <a:pt x="12927" y="293392"/>
                  </a:lnTo>
                  <a:lnTo>
                    <a:pt x="6555" y="330017"/>
                  </a:lnTo>
                  <a:lnTo>
                    <a:pt x="253" y="373208"/>
                  </a:lnTo>
                  <a:lnTo>
                    <a:pt x="0" y="416539"/>
                  </a:lnTo>
                  <a:lnTo>
                    <a:pt x="11171" y="459188"/>
                  </a:lnTo>
                  <a:lnTo>
                    <a:pt x="24445" y="483322"/>
                  </a:lnTo>
                  <a:lnTo>
                    <a:pt x="45686" y="504584"/>
                  </a:lnTo>
                  <a:lnTo>
                    <a:pt x="88306" y="525879"/>
                  </a:lnTo>
                  <a:lnTo>
                    <a:pt x="109963" y="531381"/>
                  </a:lnTo>
                  <a:lnTo>
                    <a:pt x="142740" y="533826"/>
                  </a:lnTo>
                  <a:lnTo>
                    <a:pt x="181278" y="535202"/>
                  </a:lnTo>
                  <a:lnTo>
                    <a:pt x="216289" y="526129"/>
                  </a:lnTo>
                  <a:lnTo>
                    <a:pt x="251798" y="515613"/>
                  </a:lnTo>
                  <a:lnTo>
                    <a:pt x="282714" y="501474"/>
                  </a:lnTo>
                  <a:lnTo>
                    <a:pt x="319827" y="471789"/>
                  </a:lnTo>
                  <a:lnTo>
                    <a:pt x="355821" y="437262"/>
                  </a:lnTo>
                  <a:lnTo>
                    <a:pt x="398544" y="392868"/>
                  </a:lnTo>
                  <a:lnTo>
                    <a:pt x="425067" y="348253"/>
                  </a:lnTo>
                  <a:lnTo>
                    <a:pt x="430833" y="325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89"/>
            <p:cNvSpPr/>
            <p:nvPr/>
          </p:nvSpPr>
          <p:spPr>
            <a:xfrm>
              <a:off x="5563195" y="3348633"/>
              <a:ext cx="125017" cy="142876"/>
            </a:xfrm>
            <a:custGeom>
              <a:avLst/>
              <a:gdLst/>
              <a:ahLst/>
              <a:cxnLst/>
              <a:rect l="0" t="0" r="0" b="0"/>
              <a:pathLst>
                <a:path w="125017" h="142876">
                  <a:moveTo>
                    <a:pt x="0" y="0"/>
                  </a:moveTo>
                  <a:lnTo>
                    <a:pt x="4741" y="0"/>
                  </a:lnTo>
                  <a:lnTo>
                    <a:pt x="17170" y="9481"/>
                  </a:lnTo>
                  <a:lnTo>
                    <a:pt x="37882" y="33537"/>
                  </a:lnTo>
                  <a:lnTo>
                    <a:pt x="77051" y="69717"/>
                  </a:lnTo>
                  <a:lnTo>
                    <a:pt x="104358" y="110712"/>
                  </a:lnTo>
                  <a:lnTo>
                    <a:pt x="125016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90"/>
            <p:cNvSpPr/>
            <p:nvPr/>
          </p:nvSpPr>
          <p:spPr>
            <a:xfrm>
              <a:off x="5572125" y="3339703"/>
              <a:ext cx="98228" cy="151806"/>
            </a:xfrm>
            <a:custGeom>
              <a:avLst/>
              <a:gdLst/>
              <a:ahLst/>
              <a:cxnLst/>
              <a:rect l="0" t="0" r="0" b="0"/>
              <a:pathLst>
                <a:path w="98228" h="151806">
                  <a:moveTo>
                    <a:pt x="98227" y="0"/>
                  </a:moveTo>
                  <a:lnTo>
                    <a:pt x="76317" y="34339"/>
                  </a:lnTo>
                  <a:lnTo>
                    <a:pt x="57118" y="71580"/>
                  </a:lnTo>
                  <a:lnTo>
                    <a:pt x="29509" y="114145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91"/>
            <p:cNvSpPr/>
            <p:nvPr/>
          </p:nvSpPr>
          <p:spPr>
            <a:xfrm>
              <a:off x="5768578" y="3339703"/>
              <a:ext cx="107157" cy="151806"/>
            </a:xfrm>
            <a:custGeom>
              <a:avLst/>
              <a:gdLst/>
              <a:ahLst/>
              <a:cxnLst/>
              <a:rect l="0" t="0" r="0" b="0"/>
              <a:pathLst>
                <a:path w="107157" h="151806">
                  <a:moveTo>
                    <a:pt x="0" y="0"/>
                  </a:moveTo>
                  <a:lnTo>
                    <a:pt x="0" y="4741"/>
                  </a:lnTo>
                  <a:lnTo>
                    <a:pt x="16782" y="32227"/>
                  </a:lnTo>
                  <a:lnTo>
                    <a:pt x="39729" y="69545"/>
                  </a:lnTo>
                  <a:lnTo>
                    <a:pt x="68368" y="110698"/>
                  </a:lnTo>
                  <a:lnTo>
                    <a:pt x="84198" y="133010"/>
                  </a:lnTo>
                  <a:lnTo>
                    <a:pt x="107156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92"/>
            <p:cNvSpPr/>
            <p:nvPr/>
          </p:nvSpPr>
          <p:spPr>
            <a:xfrm>
              <a:off x="5804297" y="3330773"/>
              <a:ext cx="71438" cy="107158"/>
            </a:xfrm>
            <a:custGeom>
              <a:avLst/>
              <a:gdLst/>
              <a:ahLst/>
              <a:cxnLst/>
              <a:rect l="0" t="0" r="0" b="0"/>
              <a:pathLst>
                <a:path w="71438" h="107158">
                  <a:moveTo>
                    <a:pt x="71437" y="0"/>
                  </a:moveTo>
                  <a:lnTo>
                    <a:pt x="59078" y="19428"/>
                  </a:lnTo>
                  <a:lnTo>
                    <a:pt x="26488" y="56362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93"/>
            <p:cNvSpPr/>
            <p:nvPr/>
          </p:nvSpPr>
          <p:spPr>
            <a:xfrm>
              <a:off x="5375672" y="3598664"/>
              <a:ext cx="53579" cy="151806"/>
            </a:xfrm>
            <a:custGeom>
              <a:avLst/>
              <a:gdLst/>
              <a:ahLst/>
              <a:cxnLst/>
              <a:rect l="0" t="0" r="0" b="0"/>
              <a:pathLst>
                <a:path w="53579" h="151806">
                  <a:moveTo>
                    <a:pt x="0" y="0"/>
                  </a:moveTo>
                  <a:lnTo>
                    <a:pt x="992" y="15250"/>
                  </a:lnTo>
                  <a:lnTo>
                    <a:pt x="10086" y="51781"/>
                  </a:lnTo>
                  <a:lnTo>
                    <a:pt x="24197" y="93054"/>
                  </a:lnTo>
                  <a:lnTo>
                    <a:pt x="53578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94"/>
            <p:cNvSpPr/>
            <p:nvPr/>
          </p:nvSpPr>
          <p:spPr>
            <a:xfrm>
              <a:off x="5384602" y="3634383"/>
              <a:ext cx="80368" cy="142876"/>
            </a:xfrm>
            <a:custGeom>
              <a:avLst/>
              <a:gdLst/>
              <a:ahLst/>
              <a:cxnLst/>
              <a:rect l="0" t="0" r="0" b="0"/>
              <a:pathLst>
                <a:path w="80368" h="142876">
                  <a:moveTo>
                    <a:pt x="80367" y="0"/>
                  </a:moveTo>
                  <a:lnTo>
                    <a:pt x="60939" y="34432"/>
                  </a:lnTo>
                  <a:lnTo>
                    <a:pt x="38385" y="73608"/>
                  </a:lnTo>
                  <a:lnTo>
                    <a:pt x="15957" y="113726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95"/>
            <p:cNvSpPr/>
            <p:nvPr/>
          </p:nvSpPr>
          <p:spPr>
            <a:xfrm>
              <a:off x="5339953" y="3884414"/>
              <a:ext cx="107157" cy="125017"/>
            </a:xfrm>
            <a:custGeom>
              <a:avLst/>
              <a:gdLst/>
              <a:ahLst/>
              <a:cxnLst/>
              <a:rect l="0" t="0" r="0" b="0"/>
              <a:pathLst>
                <a:path w="107157" h="125017">
                  <a:moveTo>
                    <a:pt x="0" y="0"/>
                  </a:moveTo>
                  <a:lnTo>
                    <a:pt x="33538" y="40605"/>
                  </a:lnTo>
                  <a:lnTo>
                    <a:pt x="63100" y="83356"/>
                  </a:lnTo>
                  <a:lnTo>
                    <a:pt x="107156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96"/>
            <p:cNvSpPr/>
            <p:nvPr/>
          </p:nvSpPr>
          <p:spPr>
            <a:xfrm>
              <a:off x="5339953" y="3902273"/>
              <a:ext cx="89298" cy="151806"/>
            </a:xfrm>
            <a:custGeom>
              <a:avLst/>
              <a:gdLst/>
              <a:ahLst/>
              <a:cxnLst/>
              <a:rect l="0" t="0" r="0" b="0"/>
              <a:pathLst>
                <a:path w="89298" h="151806">
                  <a:moveTo>
                    <a:pt x="89297" y="0"/>
                  </a:moveTo>
                  <a:lnTo>
                    <a:pt x="72128" y="21910"/>
                  </a:lnTo>
                  <a:lnTo>
                    <a:pt x="51415" y="63042"/>
                  </a:lnTo>
                  <a:lnTo>
                    <a:pt x="24520" y="107227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97"/>
            <p:cNvSpPr/>
            <p:nvPr/>
          </p:nvSpPr>
          <p:spPr>
            <a:xfrm>
              <a:off x="5840016" y="3509367"/>
              <a:ext cx="109367" cy="102614"/>
            </a:xfrm>
            <a:custGeom>
              <a:avLst/>
              <a:gdLst/>
              <a:ahLst/>
              <a:cxnLst/>
              <a:rect l="0" t="0" r="0" b="0"/>
              <a:pathLst>
                <a:path w="109367" h="102614">
                  <a:moveTo>
                    <a:pt x="109366" y="102613"/>
                  </a:moveTo>
                  <a:lnTo>
                    <a:pt x="100090" y="73477"/>
                  </a:lnTo>
                  <a:lnTo>
                    <a:pt x="73875" y="39356"/>
                  </a:lnTo>
                  <a:lnTo>
                    <a:pt x="32710" y="714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36"/>
          <p:cNvGrpSpPr/>
          <p:nvPr/>
        </p:nvGrpSpPr>
        <p:grpSpPr>
          <a:xfrm>
            <a:off x="6591391" y="3366492"/>
            <a:ext cx="704165" cy="669728"/>
            <a:chOff x="6591391" y="3366492"/>
            <a:chExt cx="704165" cy="669728"/>
          </a:xfrm>
        </p:grpSpPr>
        <p:sp>
          <p:nvSpPr>
            <p:cNvPr id="116" name="SMARTInkShape-198"/>
            <p:cNvSpPr/>
            <p:nvPr/>
          </p:nvSpPr>
          <p:spPr>
            <a:xfrm>
              <a:off x="6591391" y="3518297"/>
              <a:ext cx="452310" cy="484977"/>
            </a:xfrm>
            <a:custGeom>
              <a:avLst/>
              <a:gdLst/>
              <a:ahLst/>
              <a:cxnLst/>
              <a:rect l="0" t="0" r="0" b="0"/>
              <a:pathLst>
                <a:path w="452310" h="484977">
                  <a:moveTo>
                    <a:pt x="230890" y="0"/>
                  </a:moveTo>
                  <a:lnTo>
                    <a:pt x="226149" y="0"/>
                  </a:lnTo>
                  <a:lnTo>
                    <a:pt x="197471" y="12429"/>
                  </a:lnTo>
                  <a:lnTo>
                    <a:pt x="160936" y="37182"/>
                  </a:lnTo>
                  <a:lnTo>
                    <a:pt x="124027" y="64854"/>
                  </a:lnTo>
                  <a:lnTo>
                    <a:pt x="80117" y="108458"/>
                  </a:lnTo>
                  <a:lnTo>
                    <a:pt x="53089" y="150004"/>
                  </a:lnTo>
                  <a:lnTo>
                    <a:pt x="28641" y="191908"/>
                  </a:lnTo>
                  <a:lnTo>
                    <a:pt x="15412" y="226636"/>
                  </a:lnTo>
                  <a:lnTo>
                    <a:pt x="3045" y="267789"/>
                  </a:lnTo>
                  <a:lnTo>
                    <a:pt x="0" y="303469"/>
                  </a:lnTo>
                  <a:lnTo>
                    <a:pt x="90" y="347885"/>
                  </a:lnTo>
                  <a:lnTo>
                    <a:pt x="8507" y="391069"/>
                  </a:lnTo>
                  <a:lnTo>
                    <a:pt x="19724" y="428262"/>
                  </a:lnTo>
                  <a:lnTo>
                    <a:pt x="33275" y="450566"/>
                  </a:lnTo>
                  <a:lnTo>
                    <a:pt x="49857" y="465002"/>
                  </a:lnTo>
                  <a:lnTo>
                    <a:pt x="88869" y="481898"/>
                  </a:lnTo>
                  <a:lnTo>
                    <a:pt x="97515" y="484976"/>
                  </a:lnTo>
                  <a:lnTo>
                    <a:pt x="138125" y="484568"/>
                  </a:lnTo>
                  <a:lnTo>
                    <a:pt x="178379" y="478163"/>
                  </a:lnTo>
                  <a:lnTo>
                    <a:pt x="221399" y="466118"/>
                  </a:lnTo>
                  <a:lnTo>
                    <a:pt x="255418" y="450207"/>
                  </a:lnTo>
                  <a:lnTo>
                    <a:pt x="299823" y="418667"/>
                  </a:lnTo>
                  <a:lnTo>
                    <a:pt x="337552" y="383773"/>
                  </a:lnTo>
                  <a:lnTo>
                    <a:pt x="373668" y="347226"/>
                  </a:lnTo>
                  <a:lnTo>
                    <a:pt x="406819" y="305463"/>
                  </a:lnTo>
                  <a:lnTo>
                    <a:pt x="423908" y="274724"/>
                  </a:lnTo>
                  <a:lnTo>
                    <a:pt x="435255" y="240480"/>
                  </a:lnTo>
                  <a:lnTo>
                    <a:pt x="444901" y="205199"/>
                  </a:lnTo>
                  <a:lnTo>
                    <a:pt x="452309" y="162462"/>
                  </a:lnTo>
                  <a:lnTo>
                    <a:pt x="446643" y="119220"/>
                  </a:lnTo>
                  <a:lnTo>
                    <a:pt x="437802" y="91218"/>
                  </a:lnTo>
                  <a:lnTo>
                    <a:pt x="411878" y="52459"/>
                  </a:lnTo>
                  <a:lnTo>
                    <a:pt x="397649" y="40513"/>
                  </a:lnTo>
                  <a:lnTo>
                    <a:pt x="364262" y="20019"/>
                  </a:lnTo>
                  <a:lnTo>
                    <a:pt x="323655" y="7475"/>
                  </a:lnTo>
                  <a:lnTo>
                    <a:pt x="25767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99"/>
            <p:cNvSpPr/>
            <p:nvPr/>
          </p:nvSpPr>
          <p:spPr>
            <a:xfrm>
              <a:off x="6625828" y="3375422"/>
              <a:ext cx="151806" cy="142876"/>
            </a:xfrm>
            <a:custGeom>
              <a:avLst/>
              <a:gdLst/>
              <a:ahLst/>
              <a:cxnLst/>
              <a:rect l="0" t="0" r="0" b="0"/>
              <a:pathLst>
                <a:path w="151806" h="142876">
                  <a:moveTo>
                    <a:pt x="0" y="0"/>
                  </a:moveTo>
                  <a:lnTo>
                    <a:pt x="0" y="9481"/>
                  </a:lnTo>
                  <a:lnTo>
                    <a:pt x="5291" y="19427"/>
                  </a:lnTo>
                  <a:lnTo>
                    <a:pt x="37241" y="59623"/>
                  </a:lnTo>
                  <a:lnTo>
                    <a:pt x="75670" y="101208"/>
                  </a:lnTo>
                  <a:lnTo>
                    <a:pt x="119250" y="129793"/>
                  </a:lnTo>
                  <a:lnTo>
                    <a:pt x="151805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00"/>
            <p:cNvSpPr/>
            <p:nvPr/>
          </p:nvSpPr>
          <p:spPr>
            <a:xfrm>
              <a:off x="6643688" y="3366492"/>
              <a:ext cx="125016" cy="116087"/>
            </a:xfrm>
            <a:custGeom>
              <a:avLst/>
              <a:gdLst/>
              <a:ahLst/>
              <a:cxnLst/>
              <a:rect l="0" t="0" r="0" b="0"/>
              <a:pathLst>
                <a:path w="125016" h="116087">
                  <a:moveTo>
                    <a:pt x="125015" y="0"/>
                  </a:moveTo>
                  <a:lnTo>
                    <a:pt x="86186" y="36183"/>
                  </a:lnTo>
                  <a:lnTo>
                    <a:pt x="51367" y="66538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01"/>
            <p:cNvSpPr/>
            <p:nvPr/>
          </p:nvSpPr>
          <p:spPr>
            <a:xfrm>
              <a:off x="6866930" y="3384352"/>
              <a:ext cx="125016" cy="107157"/>
            </a:xfrm>
            <a:custGeom>
              <a:avLst/>
              <a:gdLst/>
              <a:ahLst/>
              <a:cxnLst/>
              <a:rect l="0" t="0" r="0" b="0"/>
              <a:pathLst>
                <a:path w="125016" h="107157">
                  <a:moveTo>
                    <a:pt x="0" y="0"/>
                  </a:moveTo>
                  <a:lnTo>
                    <a:pt x="4740" y="0"/>
                  </a:lnTo>
                  <a:lnTo>
                    <a:pt x="9713" y="2645"/>
                  </a:lnTo>
                  <a:lnTo>
                    <a:pt x="20991" y="12428"/>
                  </a:lnTo>
                  <a:lnTo>
                    <a:pt x="62076" y="55133"/>
                  </a:lnTo>
                  <a:lnTo>
                    <a:pt x="102782" y="93034"/>
                  </a:lnTo>
                  <a:lnTo>
                    <a:pt x="125015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02"/>
            <p:cNvSpPr/>
            <p:nvPr/>
          </p:nvSpPr>
          <p:spPr>
            <a:xfrm>
              <a:off x="6920508" y="3411141"/>
              <a:ext cx="89298" cy="89298"/>
            </a:xfrm>
            <a:custGeom>
              <a:avLst/>
              <a:gdLst/>
              <a:ahLst/>
              <a:cxnLst/>
              <a:rect l="0" t="0" r="0" b="0"/>
              <a:pathLst>
                <a:path w="89298" h="89298">
                  <a:moveTo>
                    <a:pt x="89297" y="0"/>
                  </a:moveTo>
                  <a:lnTo>
                    <a:pt x="48188" y="41108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03"/>
            <p:cNvSpPr/>
            <p:nvPr/>
          </p:nvSpPr>
          <p:spPr>
            <a:xfrm>
              <a:off x="7179469" y="3625453"/>
              <a:ext cx="116087" cy="125017"/>
            </a:xfrm>
            <a:custGeom>
              <a:avLst/>
              <a:gdLst/>
              <a:ahLst/>
              <a:cxnLst/>
              <a:rect l="0" t="0" r="0" b="0"/>
              <a:pathLst>
                <a:path w="116087" h="125017">
                  <a:moveTo>
                    <a:pt x="0" y="0"/>
                  </a:moveTo>
                  <a:lnTo>
                    <a:pt x="0" y="4741"/>
                  </a:lnTo>
                  <a:lnTo>
                    <a:pt x="44561" y="47596"/>
                  </a:lnTo>
                  <a:lnTo>
                    <a:pt x="73291" y="86126"/>
                  </a:lnTo>
                  <a:lnTo>
                    <a:pt x="116086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04"/>
            <p:cNvSpPr/>
            <p:nvPr/>
          </p:nvSpPr>
          <p:spPr>
            <a:xfrm>
              <a:off x="7179469" y="3616523"/>
              <a:ext cx="89298" cy="125017"/>
            </a:xfrm>
            <a:custGeom>
              <a:avLst/>
              <a:gdLst/>
              <a:ahLst/>
              <a:cxnLst/>
              <a:rect l="0" t="0" r="0" b="0"/>
              <a:pathLst>
                <a:path w="89298" h="125017">
                  <a:moveTo>
                    <a:pt x="89297" y="0"/>
                  </a:moveTo>
                  <a:lnTo>
                    <a:pt x="82168" y="8122"/>
                  </a:lnTo>
                  <a:lnTo>
                    <a:pt x="54744" y="47855"/>
                  </a:lnTo>
                  <a:lnTo>
                    <a:pt x="27240" y="86146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05"/>
            <p:cNvSpPr/>
            <p:nvPr/>
          </p:nvSpPr>
          <p:spPr>
            <a:xfrm>
              <a:off x="7152680" y="3866555"/>
              <a:ext cx="125016" cy="125016"/>
            </a:xfrm>
            <a:custGeom>
              <a:avLst/>
              <a:gdLst/>
              <a:ahLst/>
              <a:cxnLst/>
              <a:rect l="0" t="0" r="0" b="0"/>
              <a:pathLst>
                <a:path w="125016" h="125016">
                  <a:moveTo>
                    <a:pt x="0" y="0"/>
                  </a:moveTo>
                  <a:lnTo>
                    <a:pt x="0" y="4740"/>
                  </a:lnTo>
                  <a:lnTo>
                    <a:pt x="29116" y="47595"/>
                  </a:lnTo>
                  <a:lnTo>
                    <a:pt x="56861" y="86708"/>
                  </a:lnTo>
                  <a:lnTo>
                    <a:pt x="73513" y="96798"/>
                  </a:lnTo>
                  <a:lnTo>
                    <a:pt x="87156" y="110481"/>
                  </a:lnTo>
                  <a:lnTo>
                    <a:pt x="125015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06"/>
            <p:cNvSpPr/>
            <p:nvPr/>
          </p:nvSpPr>
          <p:spPr>
            <a:xfrm>
              <a:off x="7090172" y="3875484"/>
              <a:ext cx="178595" cy="160736"/>
            </a:xfrm>
            <a:custGeom>
              <a:avLst/>
              <a:gdLst/>
              <a:ahLst/>
              <a:cxnLst/>
              <a:rect l="0" t="0" r="0" b="0"/>
              <a:pathLst>
                <a:path w="178595" h="160736">
                  <a:moveTo>
                    <a:pt x="178594" y="0"/>
                  </a:moveTo>
                  <a:lnTo>
                    <a:pt x="137485" y="33420"/>
                  </a:lnTo>
                  <a:lnTo>
                    <a:pt x="96512" y="73261"/>
                  </a:lnTo>
                  <a:lnTo>
                    <a:pt x="55998" y="109259"/>
                  </a:lnTo>
                  <a:lnTo>
                    <a:pt x="41755" y="123966"/>
                  </a:lnTo>
                  <a:lnTo>
                    <a:pt x="13649" y="144138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SMARTInkShape-Group38"/>
          <p:cNvGrpSpPr/>
          <p:nvPr/>
        </p:nvGrpSpPr>
        <p:grpSpPr>
          <a:xfrm>
            <a:off x="6161484" y="3616523"/>
            <a:ext cx="339330" cy="178595"/>
            <a:chOff x="6161484" y="3616523"/>
            <a:chExt cx="339330" cy="178595"/>
          </a:xfrm>
        </p:grpSpPr>
        <p:sp>
          <p:nvSpPr>
            <p:cNvPr id="126" name="SMARTInkShape-207"/>
            <p:cNvSpPr/>
            <p:nvPr/>
          </p:nvSpPr>
          <p:spPr>
            <a:xfrm>
              <a:off x="6375797" y="3643313"/>
              <a:ext cx="89298" cy="125016"/>
            </a:xfrm>
            <a:custGeom>
              <a:avLst/>
              <a:gdLst/>
              <a:ahLst/>
              <a:cxnLst/>
              <a:rect l="0" t="0" r="0" b="0"/>
              <a:pathLst>
                <a:path w="89298" h="125016">
                  <a:moveTo>
                    <a:pt x="0" y="0"/>
                  </a:moveTo>
                  <a:lnTo>
                    <a:pt x="992" y="25317"/>
                  </a:lnTo>
                  <a:lnTo>
                    <a:pt x="7129" y="44874"/>
                  </a:lnTo>
                  <a:lnTo>
                    <a:pt x="20990" y="69470"/>
                  </a:lnTo>
                  <a:lnTo>
                    <a:pt x="39292" y="86619"/>
                  </a:lnTo>
                  <a:lnTo>
                    <a:pt x="89297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08"/>
            <p:cNvSpPr/>
            <p:nvPr/>
          </p:nvSpPr>
          <p:spPr>
            <a:xfrm>
              <a:off x="6161484" y="3643313"/>
              <a:ext cx="169665" cy="107157"/>
            </a:xfrm>
            <a:custGeom>
              <a:avLst/>
              <a:gdLst/>
              <a:ahLst/>
              <a:cxnLst/>
              <a:rect l="0" t="0" r="0" b="0"/>
              <a:pathLst>
                <a:path w="169665" h="107157">
                  <a:moveTo>
                    <a:pt x="169664" y="0"/>
                  </a:moveTo>
                  <a:lnTo>
                    <a:pt x="130835" y="20737"/>
                  </a:lnTo>
                  <a:lnTo>
                    <a:pt x="92872" y="42240"/>
                  </a:lnTo>
                  <a:lnTo>
                    <a:pt x="48462" y="72699"/>
                  </a:lnTo>
                  <a:lnTo>
                    <a:pt x="19826" y="92118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09"/>
            <p:cNvSpPr/>
            <p:nvPr/>
          </p:nvSpPr>
          <p:spPr>
            <a:xfrm>
              <a:off x="6188273" y="3616523"/>
              <a:ext cx="107158" cy="178595"/>
            </a:xfrm>
            <a:custGeom>
              <a:avLst/>
              <a:gdLst/>
              <a:ahLst/>
              <a:cxnLst/>
              <a:rect l="0" t="0" r="0" b="0"/>
              <a:pathLst>
                <a:path w="107158" h="178595">
                  <a:moveTo>
                    <a:pt x="0" y="0"/>
                  </a:moveTo>
                  <a:lnTo>
                    <a:pt x="0" y="12429"/>
                  </a:lnTo>
                  <a:lnTo>
                    <a:pt x="16782" y="48062"/>
                  </a:lnTo>
                  <a:lnTo>
                    <a:pt x="26470" y="66165"/>
                  </a:lnTo>
                  <a:lnTo>
                    <a:pt x="33593" y="81001"/>
                  </a:lnTo>
                  <a:lnTo>
                    <a:pt x="64594" y="124879"/>
                  </a:lnTo>
                  <a:lnTo>
                    <a:pt x="107157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10"/>
            <p:cNvSpPr/>
            <p:nvPr/>
          </p:nvSpPr>
          <p:spPr>
            <a:xfrm>
              <a:off x="6349008" y="3687961"/>
              <a:ext cx="151806" cy="89298"/>
            </a:xfrm>
            <a:custGeom>
              <a:avLst/>
              <a:gdLst/>
              <a:ahLst/>
              <a:cxnLst/>
              <a:rect l="0" t="0" r="0" b="0"/>
              <a:pathLst>
                <a:path w="151806" h="89298">
                  <a:moveTo>
                    <a:pt x="151805" y="0"/>
                  </a:moveTo>
                  <a:lnTo>
                    <a:pt x="147064" y="4740"/>
                  </a:lnTo>
                  <a:lnTo>
                    <a:pt x="103008" y="25731"/>
                  </a:lnTo>
                  <a:lnTo>
                    <a:pt x="64607" y="46763"/>
                  </a:lnTo>
                  <a:lnTo>
                    <a:pt x="21737" y="78845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40"/>
          <p:cNvGrpSpPr/>
          <p:nvPr/>
        </p:nvGrpSpPr>
        <p:grpSpPr>
          <a:xfrm>
            <a:off x="6170414" y="3884414"/>
            <a:ext cx="294681" cy="196454"/>
            <a:chOff x="6170414" y="3884414"/>
            <a:chExt cx="294681" cy="196454"/>
          </a:xfrm>
        </p:grpSpPr>
        <p:sp>
          <p:nvSpPr>
            <p:cNvPr id="131" name="SMARTInkShape-211"/>
            <p:cNvSpPr/>
            <p:nvPr/>
          </p:nvSpPr>
          <p:spPr>
            <a:xfrm>
              <a:off x="6313289" y="3929063"/>
              <a:ext cx="151806" cy="151805"/>
            </a:xfrm>
            <a:custGeom>
              <a:avLst/>
              <a:gdLst/>
              <a:ahLst/>
              <a:cxnLst/>
              <a:rect l="0" t="0" r="0" b="0"/>
              <a:pathLst>
                <a:path w="151806" h="151805">
                  <a:moveTo>
                    <a:pt x="151805" y="0"/>
                  </a:moveTo>
                  <a:lnTo>
                    <a:pt x="107218" y="34873"/>
                  </a:lnTo>
                  <a:lnTo>
                    <a:pt x="83031" y="55973"/>
                  </a:lnTo>
                  <a:lnTo>
                    <a:pt x="44882" y="100298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12"/>
            <p:cNvSpPr/>
            <p:nvPr/>
          </p:nvSpPr>
          <p:spPr>
            <a:xfrm>
              <a:off x="6349008" y="3937992"/>
              <a:ext cx="80368" cy="125017"/>
            </a:xfrm>
            <a:custGeom>
              <a:avLst/>
              <a:gdLst/>
              <a:ahLst/>
              <a:cxnLst/>
              <a:rect l="0" t="0" r="0" b="0"/>
              <a:pathLst>
                <a:path w="80368" h="125017">
                  <a:moveTo>
                    <a:pt x="0" y="0"/>
                  </a:moveTo>
                  <a:lnTo>
                    <a:pt x="4740" y="4741"/>
                  </a:lnTo>
                  <a:lnTo>
                    <a:pt x="20990" y="48797"/>
                  </a:lnTo>
                  <a:lnTo>
                    <a:pt x="39901" y="85339"/>
                  </a:lnTo>
                  <a:lnTo>
                    <a:pt x="80367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213"/>
            <p:cNvSpPr/>
            <p:nvPr/>
          </p:nvSpPr>
          <p:spPr>
            <a:xfrm>
              <a:off x="6188273" y="3884414"/>
              <a:ext cx="98228" cy="160735"/>
            </a:xfrm>
            <a:custGeom>
              <a:avLst/>
              <a:gdLst/>
              <a:ahLst/>
              <a:cxnLst/>
              <a:rect l="0" t="0" r="0" b="0"/>
              <a:pathLst>
                <a:path w="98228" h="160735">
                  <a:moveTo>
                    <a:pt x="0" y="0"/>
                  </a:moveTo>
                  <a:lnTo>
                    <a:pt x="0" y="9481"/>
                  </a:lnTo>
                  <a:lnTo>
                    <a:pt x="13266" y="48873"/>
                  </a:lnTo>
                  <a:lnTo>
                    <a:pt x="34294" y="90049"/>
                  </a:lnTo>
                  <a:lnTo>
                    <a:pt x="98227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14"/>
            <p:cNvSpPr/>
            <p:nvPr/>
          </p:nvSpPr>
          <p:spPr>
            <a:xfrm>
              <a:off x="6170414" y="3893344"/>
              <a:ext cx="142876" cy="125016"/>
            </a:xfrm>
            <a:custGeom>
              <a:avLst/>
              <a:gdLst/>
              <a:ahLst/>
              <a:cxnLst/>
              <a:rect l="0" t="0" r="0" b="0"/>
              <a:pathLst>
                <a:path w="142876" h="125016">
                  <a:moveTo>
                    <a:pt x="142875" y="0"/>
                  </a:moveTo>
                  <a:lnTo>
                    <a:pt x="138135" y="9481"/>
                  </a:lnTo>
                  <a:lnTo>
                    <a:pt x="130516" y="16781"/>
                  </a:lnTo>
                  <a:lnTo>
                    <a:pt x="121507" y="24325"/>
                  </a:lnTo>
                  <a:lnTo>
                    <a:pt x="104993" y="42692"/>
                  </a:lnTo>
                  <a:lnTo>
                    <a:pt x="65358" y="77798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SMARTInkShape-Group41"/>
          <p:cNvGrpSpPr/>
          <p:nvPr/>
        </p:nvGrpSpPr>
        <p:grpSpPr>
          <a:xfrm>
            <a:off x="1178719" y="4652367"/>
            <a:ext cx="1937743" cy="1276947"/>
            <a:chOff x="1178719" y="4652367"/>
            <a:chExt cx="1937743" cy="1276947"/>
          </a:xfrm>
        </p:grpSpPr>
        <p:sp>
          <p:nvSpPr>
            <p:cNvPr id="136" name="SMARTInkShape-215"/>
            <p:cNvSpPr/>
            <p:nvPr/>
          </p:nvSpPr>
          <p:spPr>
            <a:xfrm>
              <a:off x="1437680" y="4839891"/>
              <a:ext cx="17860" cy="437555"/>
            </a:xfrm>
            <a:custGeom>
              <a:avLst/>
              <a:gdLst/>
              <a:ahLst/>
              <a:cxnLst/>
              <a:rect l="0" t="0" r="0" b="0"/>
              <a:pathLst>
                <a:path w="17860" h="437555">
                  <a:moveTo>
                    <a:pt x="0" y="0"/>
                  </a:moveTo>
                  <a:lnTo>
                    <a:pt x="0" y="31492"/>
                  </a:lnTo>
                  <a:lnTo>
                    <a:pt x="0" y="63936"/>
                  </a:lnTo>
                  <a:lnTo>
                    <a:pt x="0" y="107028"/>
                  </a:lnTo>
                  <a:lnTo>
                    <a:pt x="0" y="144931"/>
                  </a:lnTo>
                  <a:lnTo>
                    <a:pt x="0" y="186038"/>
                  </a:lnTo>
                  <a:lnTo>
                    <a:pt x="0" y="229637"/>
                  </a:lnTo>
                  <a:lnTo>
                    <a:pt x="0" y="269234"/>
                  </a:lnTo>
                  <a:lnTo>
                    <a:pt x="0" y="306102"/>
                  </a:lnTo>
                  <a:lnTo>
                    <a:pt x="0" y="342161"/>
                  </a:lnTo>
                  <a:lnTo>
                    <a:pt x="6137" y="381780"/>
                  </a:lnTo>
                  <a:lnTo>
                    <a:pt x="17859" y="4375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16"/>
            <p:cNvSpPr/>
            <p:nvPr/>
          </p:nvSpPr>
          <p:spPr>
            <a:xfrm>
              <a:off x="1419820" y="4866680"/>
              <a:ext cx="285321" cy="441190"/>
            </a:xfrm>
            <a:custGeom>
              <a:avLst/>
              <a:gdLst/>
              <a:ahLst/>
              <a:cxnLst/>
              <a:rect l="0" t="0" r="0" b="0"/>
              <a:pathLst>
                <a:path w="285321" h="441190">
                  <a:moveTo>
                    <a:pt x="0" y="0"/>
                  </a:moveTo>
                  <a:lnTo>
                    <a:pt x="12429" y="37287"/>
                  </a:lnTo>
                  <a:lnTo>
                    <a:pt x="31045" y="78876"/>
                  </a:lnTo>
                  <a:lnTo>
                    <a:pt x="48996" y="114542"/>
                  </a:lnTo>
                  <a:lnTo>
                    <a:pt x="71734" y="156087"/>
                  </a:lnTo>
                  <a:lnTo>
                    <a:pt x="92472" y="199817"/>
                  </a:lnTo>
                  <a:lnTo>
                    <a:pt x="116035" y="244193"/>
                  </a:lnTo>
                  <a:lnTo>
                    <a:pt x="137017" y="287768"/>
                  </a:lnTo>
                  <a:lnTo>
                    <a:pt x="161645" y="326255"/>
                  </a:lnTo>
                  <a:lnTo>
                    <a:pt x="186801" y="361802"/>
                  </a:lnTo>
                  <a:lnTo>
                    <a:pt x="219779" y="405457"/>
                  </a:lnTo>
                  <a:lnTo>
                    <a:pt x="242990" y="429156"/>
                  </a:lnTo>
                  <a:lnTo>
                    <a:pt x="266143" y="441189"/>
                  </a:lnTo>
                  <a:lnTo>
                    <a:pt x="270694" y="439977"/>
                  </a:lnTo>
                  <a:lnTo>
                    <a:pt x="274721" y="436193"/>
                  </a:lnTo>
                  <a:lnTo>
                    <a:pt x="278397" y="430694"/>
                  </a:lnTo>
                  <a:lnTo>
                    <a:pt x="283572" y="408732"/>
                  </a:lnTo>
                  <a:lnTo>
                    <a:pt x="285320" y="367516"/>
                  </a:lnTo>
                  <a:lnTo>
                    <a:pt x="284631" y="330923"/>
                  </a:lnTo>
                  <a:lnTo>
                    <a:pt x="280953" y="299873"/>
                  </a:lnTo>
                  <a:lnTo>
                    <a:pt x="276011" y="268876"/>
                  </a:lnTo>
                  <a:lnTo>
                    <a:pt x="271500" y="238563"/>
                  </a:lnTo>
                  <a:lnTo>
                    <a:pt x="269495" y="208554"/>
                  </a:lnTo>
                  <a:lnTo>
                    <a:pt x="265958" y="178680"/>
                  </a:lnTo>
                  <a:lnTo>
                    <a:pt x="258388" y="139263"/>
                  </a:lnTo>
                  <a:lnTo>
                    <a:pt x="246942" y="99277"/>
                  </a:lnTo>
                  <a:lnTo>
                    <a:pt x="236874" y="57169"/>
                  </a:lnTo>
                  <a:lnTo>
                    <a:pt x="232172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17"/>
            <p:cNvSpPr/>
            <p:nvPr/>
          </p:nvSpPr>
          <p:spPr>
            <a:xfrm>
              <a:off x="1321594" y="4652367"/>
              <a:ext cx="125016" cy="160736"/>
            </a:xfrm>
            <a:custGeom>
              <a:avLst/>
              <a:gdLst/>
              <a:ahLst/>
              <a:cxnLst/>
              <a:rect l="0" t="0" r="0" b="0"/>
              <a:pathLst>
                <a:path w="125016" h="160736">
                  <a:moveTo>
                    <a:pt x="0" y="0"/>
                  </a:moveTo>
                  <a:lnTo>
                    <a:pt x="0" y="4741"/>
                  </a:lnTo>
                  <a:lnTo>
                    <a:pt x="4740" y="17170"/>
                  </a:lnTo>
                  <a:lnTo>
                    <a:pt x="39147" y="57681"/>
                  </a:lnTo>
                  <a:lnTo>
                    <a:pt x="68520" y="98767"/>
                  </a:lnTo>
                  <a:lnTo>
                    <a:pt x="125015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18"/>
            <p:cNvSpPr/>
            <p:nvPr/>
          </p:nvSpPr>
          <p:spPr>
            <a:xfrm>
              <a:off x="1339453" y="4670227"/>
              <a:ext cx="98228" cy="116087"/>
            </a:xfrm>
            <a:custGeom>
              <a:avLst/>
              <a:gdLst/>
              <a:ahLst/>
              <a:cxnLst/>
              <a:rect l="0" t="0" r="0" b="0"/>
              <a:pathLst>
                <a:path w="98228" h="116087">
                  <a:moveTo>
                    <a:pt x="98227" y="0"/>
                  </a:moveTo>
                  <a:lnTo>
                    <a:pt x="93486" y="0"/>
                  </a:lnTo>
                  <a:lnTo>
                    <a:pt x="73067" y="16781"/>
                  </a:lnTo>
                  <a:lnTo>
                    <a:pt x="65217" y="26310"/>
                  </a:lnTo>
                  <a:lnTo>
                    <a:pt x="38594" y="67920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19"/>
            <p:cNvSpPr/>
            <p:nvPr/>
          </p:nvSpPr>
          <p:spPr>
            <a:xfrm>
              <a:off x="1446609" y="4679156"/>
              <a:ext cx="125017" cy="160736"/>
            </a:xfrm>
            <a:custGeom>
              <a:avLst/>
              <a:gdLst/>
              <a:ahLst/>
              <a:cxnLst/>
              <a:rect l="0" t="0" r="0" b="0"/>
              <a:pathLst>
                <a:path w="125017" h="160736">
                  <a:moveTo>
                    <a:pt x="0" y="0"/>
                  </a:moveTo>
                  <a:lnTo>
                    <a:pt x="21368" y="23353"/>
                  </a:lnTo>
                  <a:lnTo>
                    <a:pt x="42450" y="65783"/>
                  </a:lnTo>
                  <a:lnTo>
                    <a:pt x="74744" y="109245"/>
                  </a:lnTo>
                  <a:lnTo>
                    <a:pt x="125016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20"/>
            <p:cNvSpPr/>
            <p:nvPr/>
          </p:nvSpPr>
          <p:spPr>
            <a:xfrm>
              <a:off x="1526977" y="4714875"/>
              <a:ext cx="80368" cy="80368"/>
            </a:xfrm>
            <a:custGeom>
              <a:avLst/>
              <a:gdLst/>
              <a:ahLst/>
              <a:cxnLst/>
              <a:rect l="0" t="0" r="0" b="0"/>
              <a:pathLst>
                <a:path w="80368" h="80368">
                  <a:moveTo>
                    <a:pt x="80367" y="0"/>
                  </a:moveTo>
                  <a:lnTo>
                    <a:pt x="55509" y="12429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21"/>
            <p:cNvSpPr/>
            <p:nvPr/>
          </p:nvSpPr>
          <p:spPr>
            <a:xfrm>
              <a:off x="1178719" y="4911328"/>
              <a:ext cx="89298" cy="133946"/>
            </a:xfrm>
            <a:custGeom>
              <a:avLst/>
              <a:gdLst/>
              <a:ahLst/>
              <a:cxnLst/>
              <a:rect l="0" t="0" r="0" b="0"/>
              <a:pathLst>
                <a:path w="89298" h="133946">
                  <a:moveTo>
                    <a:pt x="0" y="0"/>
                  </a:moveTo>
                  <a:lnTo>
                    <a:pt x="0" y="4741"/>
                  </a:lnTo>
                  <a:lnTo>
                    <a:pt x="18091" y="47596"/>
                  </a:lnTo>
                  <a:lnTo>
                    <a:pt x="24908" y="62825"/>
                  </a:lnTo>
                  <a:lnTo>
                    <a:pt x="62746" y="107001"/>
                  </a:lnTo>
                  <a:lnTo>
                    <a:pt x="89297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22"/>
            <p:cNvSpPr/>
            <p:nvPr/>
          </p:nvSpPr>
          <p:spPr>
            <a:xfrm>
              <a:off x="1214438" y="4947047"/>
              <a:ext cx="98227" cy="98227"/>
            </a:xfrm>
            <a:custGeom>
              <a:avLst/>
              <a:gdLst/>
              <a:ahLst/>
              <a:cxnLst/>
              <a:rect l="0" t="0" r="0" b="0"/>
              <a:pathLst>
                <a:path w="98227" h="98227">
                  <a:moveTo>
                    <a:pt x="98226" y="0"/>
                  </a:moveTo>
                  <a:lnTo>
                    <a:pt x="88745" y="0"/>
                  </a:lnTo>
                  <a:lnTo>
                    <a:pt x="85952" y="992"/>
                  </a:lnTo>
                  <a:lnTo>
                    <a:pt x="84090" y="2645"/>
                  </a:lnTo>
                  <a:lnTo>
                    <a:pt x="71621" y="17169"/>
                  </a:lnTo>
                  <a:lnTo>
                    <a:pt x="33709" y="52594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23"/>
            <p:cNvSpPr/>
            <p:nvPr/>
          </p:nvSpPr>
          <p:spPr>
            <a:xfrm>
              <a:off x="1464469" y="5464969"/>
              <a:ext cx="116087" cy="133946"/>
            </a:xfrm>
            <a:custGeom>
              <a:avLst/>
              <a:gdLst/>
              <a:ahLst/>
              <a:cxnLst/>
              <a:rect l="0" t="0" r="0" b="0"/>
              <a:pathLst>
                <a:path w="116087" h="133946">
                  <a:moveTo>
                    <a:pt x="0" y="0"/>
                  </a:moveTo>
                  <a:lnTo>
                    <a:pt x="4740" y="0"/>
                  </a:lnTo>
                  <a:lnTo>
                    <a:pt x="22360" y="21387"/>
                  </a:lnTo>
                  <a:lnTo>
                    <a:pt x="46062" y="62972"/>
                  </a:lnTo>
                  <a:lnTo>
                    <a:pt x="79083" y="104571"/>
                  </a:lnTo>
                  <a:lnTo>
                    <a:pt x="116086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24"/>
            <p:cNvSpPr/>
            <p:nvPr/>
          </p:nvSpPr>
          <p:spPr>
            <a:xfrm>
              <a:off x="1518047" y="5464969"/>
              <a:ext cx="98227" cy="89298"/>
            </a:xfrm>
            <a:custGeom>
              <a:avLst/>
              <a:gdLst/>
              <a:ahLst/>
              <a:cxnLst/>
              <a:rect l="0" t="0" r="0" b="0"/>
              <a:pathLst>
                <a:path w="98227" h="89298">
                  <a:moveTo>
                    <a:pt x="98226" y="0"/>
                  </a:moveTo>
                  <a:lnTo>
                    <a:pt x="93486" y="0"/>
                  </a:lnTo>
                  <a:lnTo>
                    <a:pt x="81057" y="4740"/>
                  </a:lnTo>
                  <a:lnTo>
                    <a:pt x="41362" y="32150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25"/>
            <p:cNvSpPr/>
            <p:nvPr/>
          </p:nvSpPr>
          <p:spPr>
            <a:xfrm>
              <a:off x="1794867" y="5259586"/>
              <a:ext cx="62509" cy="133946"/>
            </a:xfrm>
            <a:custGeom>
              <a:avLst/>
              <a:gdLst/>
              <a:ahLst/>
              <a:cxnLst/>
              <a:rect l="0" t="0" r="0" b="0"/>
              <a:pathLst>
                <a:path w="62509" h="133946">
                  <a:moveTo>
                    <a:pt x="0" y="0"/>
                  </a:moveTo>
                  <a:lnTo>
                    <a:pt x="0" y="4740"/>
                  </a:lnTo>
                  <a:lnTo>
                    <a:pt x="19427" y="44587"/>
                  </a:lnTo>
                  <a:lnTo>
                    <a:pt x="40703" y="88296"/>
                  </a:lnTo>
                  <a:lnTo>
                    <a:pt x="62508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26"/>
            <p:cNvSpPr/>
            <p:nvPr/>
          </p:nvSpPr>
          <p:spPr>
            <a:xfrm>
              <a:off x="1839516" y="5304234"/>
              <a:ext cx="98227" cy="142876"/>
            </a:xfrm>
            <a:custGeom>
              <a:avLst/>
              <a:gdLst/>
              <a:ahLst/>
              <a:cxnLst/>
              <a:rect l="0" t="0" r="0" b="0"/>
              <a:pathLst>
                <a:path w="98227" h="142876">
                  <a:moveTo>
                    <a:pt x="98226" y="0"/>
                  </a:moveTo>
                  <a:lnTo>
                    <a:pt x="93486" y="0"/>
                  </a:lnTo>
                  <a:lnTo>
                    <a:pt x="81057" y="4741"/>
                  </a:lnTo>
                  <a:lnTo>
                    <a:pt x="69547" y="12429"/>
                  </a:lnTo>
                  <a:lnTo>
                    <a:pt x="34422" y="56126"/>
                  </a:lnTo>
                  <a:lnTo>
                    <a:pt x="14553" y="9138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27"/>
            <p:cNvSpPr/>
            <p:nvPr/>
          </p:nvSpPr>
          <p:spPr>
            <a:xfrm>
              <a:off x="2375297" y="4688086"/>
              <a:ext cx="187524" cy="223243"/>
            </a:xfrm>
            <a:custGeom>
              <a:avLst/>
              <a:gdLst/>
              <a:ahLst/>
              <a:cxnLst/>
              <a:rect l="0" t="0" r="0" b="0"/>
              <a:pathLst>
                <a:path w="187524" h="223243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31045" y="54141"/>
                  </a:lnTo>
                  <a:lnTo>
                    <a:pt x="64440" y="90742"/>
                  </a:lnTo>
                  <a:lnTo>
                    <a:pt x="104765" y="134136"/>
                  </a:lnTo>
                  <a:lnTo>
                    <a:pt x="142744" y="177627"/>
                  </a:lnTo>
                  <a:lnTo>
                    <a:pt x="187523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28"/>
            <p:cNvSpPr/>
            <p:nvPr/>
          </p:nvSpPr>
          <p:spPr>
            <a:xfrm>
              <a:off x="2419945" y="4732734"/>
              <a:ext cx="71439" cy="133947"/>
            </a:xfrm>
            <a:custGeom>
              <a:avLst/>
              <a:gdLst/>
              <a:ahLst/>
              <a:cxnLst/>
              <a:rect l="0" t="0" r="0" b="0"/>
              <a:pathLst>
                <a:path w="71439" h="133947">
                  <a:moveTo>
                    <a:pt x="71438" y="0"/>
                  </a:moveTo>
                  <a:lnTo>
                    <a:pt x="61957" y="4741"/>
                  </a:lnTo>
                  <a:lnTo>
                    <a:pt x="37900" y="41941"/>
                  </a:lnTo>
                  <a:lnTo>
                    <a:pt x="21123" y="80195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229"/>
            <p:cNvSpPr/>
            <p:nvPr/>
          </p:nvSpPr>
          <p:spPr>
            <a:xfrm>
              <a:off x="2562820" y="4777383"/>
              <a:ext cx="142876" cy="205384"/>
            </a:xfrm>
            <a:custGeom>
              <a:avLst/>
              <a:gdLst/>
              <a:ahLst/>
              <a:cxnLst/>
              <a:rect l="0" t="0" r="0" b="0"/>
              <a:pathLst>
                <a:path w="142876" h="205384">
                  <a:moveTo>
                    <a:pt x="0" y="0"/>
                  </a:moveTo>
                  <a:lnTo>
                    <a:pt x="20118" y="37287"/>
                  </a:lnTo>
                  <a:lnTo>
                    <a:pt x="40722" y="72739"/>
                  </a:lnTo>
                  <a:lnTo>
                    <a:pt x="69780" y="114285"/>
                  </a:lnTo>
                  <a:lnTo>
                    <a:pt x="99663" y="151449"/>
                  </a:lnTo>
                  <a:lnTo>
                    <a:pt x="142875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230"/>
            <p:cNvSpPr/>
            <p:nvPr/>
          </p:nvSpPr>
          <p:spPr>
            <a:xfrm>
              <a:off x="2696766" y="4804172"/>
              <a:ext cx="53579" cy="116087"/>
            </a:xfrm>
            <a:custGeom>
              <a:avLst/>
              <a:gdLst/>
              <a:ahLst/>
              <a:cxnLst/>
              <a:rect l="0" t="0" r="0" b="0"/>
              <a:pathLst>
                <a:path w="53579" h="116087">
                  <a:moveTo>
                    <a:pt x="53578" y="0"/>
                  </a:moveTo>
                  <a:lnTo>
                    <a:pt x="34150" y="41500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231"/>
            <p:cNvSpPr/>
            <p:nvPr/>
          </p:nvSpPr>
          <p:spPr>
            <a:xfrm>
              <a:off x="2946797" y="5197078"/>
              <a:ext cx="80368" cy="142876"/>
            </a:xfrm>
            <a:custGeom>
              <a:avLst/>
              <a:gdLst/>
              <a:ahLst/>
              <a:cxnLst/>
              <a:rect l="0" t="0" r="0" b="0"/>
              <a:pathLst>
                <a:path w="80368" h="142876">
                  <a:moveTo>
                    <a:pt x="0" y="0"/>
                  </a:moveTo>
                  <a:lnTo>
                    <a:pt x="15005" y="37078"/>
                  </a:lnTo>
                  <a:lnTo>
                    <a:pt x="34873" y="75478"/>
                  </a:lnTo>
                  <a:lnTo>
                    <a:pt x="8036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232"/>
            <p:cNvSpPr/>
            <p:nvPr/>
          </p:nvSpPr>
          <p:spPr>
            <a:xfrm>
              <a:off x="2982516" y="5223867"/>
              <a:ext cx="133946" cy="125017"/>
            </a:xfrm>
            <a:custGeom>
              <a:avLst/>
              <a:gdLst/>
              <a:ahLst/>
              <a:cxnLst/>
              <a:rect l="0" t="0" r="0" b="0"/>
              <a:pathLst>
                <a:path w="133946" h="125017">
                  <a:moveTo>
                    <a:pt x="133945" y="0"/>
                  </a:moveTo>
                  <a:lnTo>
                    <a:pt x="114518" y="12359"/>
                  </a:lnTo>
                  <a:lnTo>
                    <a:pt x="74322" y="47854"/>
                  </a:lnTo>
                  <a:lnTo>
                    <a:pt x="38687" y="86079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233"/>
            <p:cNvSpPr/>
            <p:nvPr/>
          </p:nvSpPr>
          <p:spPr>
            <a:xfrm>
              <a:off x="2848570" y="5723930"/>
              <a:ext cx="98228" cy="205384"/>
            </a:xfrm>
            <a:custGeom>
              <a:avLst/>
              <a:gdLst/>
              <a:ahLst/>
              <a:cxnLst/>
              <a:rect l="0" t="0" r="0" b="0"/>
              <a:pathLst>
                <a:path w="98228" h="205384">
                  <a:moveTo>
                    <a:pt x="0" y="0"/>
                  </a:moveTo>
                  <a:lnTo>
                    <a:pt x="16224" y="38583"/>
                  </a:lnTo>
                  <a:lnTo>
                    <a:pt x="36572" y="81521"/>
                  </a:lnTo>
                  <a:lnTo>
                    <a:pt x="53831" y="119073"/>
                  </a:lnTo>
                  <a:lnTo>
                    <a:pt x="98227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234"/>
            <p:cNvSpPr/>
            <p:nvPr/>
          </p:nvSpPr>
          <p:spPr>
            <a:xfrm>
              <a:off x="2866430" y="5750719"/>
              <a:ext cx="133946" cy="62509"/>
            </a:xfrm>
            <a:custGeom>
              <a:avLst/>
              <a:gdLst/>
              <a:ahLst/>
              <a:cxnLst/>
              <a:rect l="0" t="0" r="0" b="0"/>
              <a:pathLst>
                <a:path w="133946" h="62509">
                  <a:moveTo>
                    <a:pt x="133945" y="0"/>
                  </a:moveTo>
                  <a:lnTo>
                    <a:pt x="116776" y="0"/>
                  </a:lnTo>
                  <a:lnTo>
                    <a:pt x="72214" y="16781"/>
                  </a:lnTo>
                  <a:lnTo>
                    <a:pt x="54915" y="24325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235"/>
            <p:cNvSpPr/>
            <p:nvPr/>
          </p:nvSpPr>
          <p:spPr>
            <a:xfrm>
              <a:off x="2223492" y="5241727"/>
              <a:ext cx="187525" cy="205383"/>
            </a:xfrm>
            <a:custGeom>
              <a:avLst/>
              <a:gdLst/>
              <a:ahLst/>
              <a:cxnLst/>
              <a:rect l="0" t="0" r="0" b="0"/>
              <a:pathLst>
                <a:path w="187525" h="205383">
                  <a:moveTo>
                    <a:pt x="0" y="0"/>
                  </a:moveTo>
                  <a:lnTo>
                    <a:pt x="34339" y="39079"/>
                  </a:lnTo>
                  <a:lnTo>
                    <a:pt x="71165" y="79267"/>
                  </a:lnTo>
                  <a:lnTo>
                    <a:pt x="107103" y="115868"/>
                  </a:lnTo>
                  <a:lnTo>
                    <a:pt x="142865" y="151761"/>
                  </a:lnTo>
                  <a:lnTo>
                    <a:pt x="187524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236"/>
            <p:cNvSpPr/>
            <p:nvPr/>
          </p:nvSpPr>
          <p:spPr>
            <a:xfrm>
              <a:off x="2312789" y="5268516"/>
              <a:ext cx="71439" cy="151805"/>
            </a:xfrm>
            <a:custGeom>
              <a:avLst/>
              <a:gdLst/>
              <a:ahLst/>
              <a:cxnLst/>
              <a:rect l="0" t="0" r="0" b="0"/>
              <a:pathLst>
                <a:path w="71439" h="151805">
                  <a:moveTo>
                    <a:pt x="71438" y="0"/>
                  </a:moveTo>
                  <a:lnTo>
                    <a:pt x="71438" y="4740"/>
                  </a:lnTo>
                  <a:lnTo>
                    <a:pt x="47588" y="44586"/>
                  </a:lnTo>
                  <a:lnTo>
                    <a:pt x="28582" y="85095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SMARTInkShape-Group42"/>
          <p:cNvGrpSpPr/>
          <p:nvPr/>
        </p:nvGrpSpPr>
        <p:grpSpPr>
          <a:xfrm>
            <a:off x="2455664" y="4955977"/>
            <a:ext cx="301441" cy="574076"/>
            <a:chOff x="2455664" y="4955977"/>
            <a:chExt cx="301441" cy="574076"/>
          </a:xfrm>
        </p:grpSpPr>
        <p:sp>
          <p:nvSpPr>
            <p:cNvPr id="159" name="SMARTInkShape-237"/>
            <p:cNvSpPr/>
            <p:nvPr/>
          </p:nvSpPr>
          <p:spPr>
            <a:xfrm>
              <a:off x="2464594" y="5009555"/>
              <a:ext cx="17860" cy="482204"/>
            </a:xfrm>
            <a:custGeom>
              <a:avLst/>
              <a:gdLst/>
              <a:ahLst/>
              <a:cxnLst/>
              <a:rect l="0" t="0" r="0" b="0"/>
              <a:pathLst>
                <a:path w="17860" h="482204">
                  <a:moveTo>
                    <a:pt x="0" y="0"/>
                  </a:moveTo>
                  <a:lnTo>
                    <a:pt x="7129" y="43747"/>
                  </a:lnTo>
                  <a:lnTo>
                    <a:pt x="14239" y="84840"/>
                  </a:lnTo>
                  <a:lnTo>
                    <a:pt x="16787" y="128435"/>
                  </a:lnTo>
                  <a:lnTo>
                    <a:pt x="17541" y="172772"/>
                  </a:lnTo>
                  <a:lnTo>
                    <a:pt x="17765" y="217328"/>
                  </a:lnTo>
                  <a:lnTo>
                    <a:pt x="17831" y="261949"/>
                  </a:lnTo>
                  <a:lnTo>
                    <a:pt x="17851" y="305597"/>
                  </a:lnTo>
                  <a:lnTo>
                    <a:pt x="17856" y="345098"/>
                  </a:lnTo>
                  <a:lnTo>
                    <a:pt x="17858" y="388772"/>
                  </a:lnTo>
                  <a:lnTo>
                    <a:pt x="17859" y="421827"/>
                  </a:lnTo>
                  <a:lnTo>
                    <a:pt x="17859" y="4822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38"/>
            <p:cNvSpPr/>
            <p:nvPr/>
          </p:nvSpPr>
          <p:spPr>
            <a:xfrm>
              <a:off x="2455664" y="4955977"/>
              <a:ext cx="301441" cy="574076"/>
            </a:xfrm>
            <a:custGeom>
              <a:avLst/>
              <a:gdLst/>
              <a:ahLst/>
              <a:cxnLst/>
              <a:rect l="0" t="0" r="0" b="0"/>
              <a:pathLst>
                <a:path w="301441" h="574076">
                  <a:moveTo>
                    <a:pt x="0" y="0"/>
                  </a:moveTo>
                  <a:lnTo>
                    <a:pt x="2646" y="17651"/>
                  </a:lnTo>
                  <a:lnTo>
                    <a:pt x="17169" y="58277"/>
                  </a:lnTo>
                  <a:lnTo>
                    <a:pt x="28679" y="97524"/>
                  </a:lnTo>
                  <a:lnTo>
                    <a:pt x="37882" y="128672"/>
                  </a:lnTo>
                  <a:lnTo>
                    <a:pt x="48586" y="162359"/>
                  </a:lnTo>
                  <a:lnTo>
                    <a:pt x="59959" y="197175"/>
                  </a:lnTo>
                  <a:lnTo>
                    <a:pt x="71627" y="235138"/>
                  </a:lnTo>
                  <a:lnTo>
                    <a:pt x="84420" y="274170"/>
                  </a:lnTo>
                  <a:lnTo>
                    <a:pt x="100028" y="311361"/>
                  </a:lnTo>
                  <a:lnTo>
                    <a:pt x="114241" y="347733"/>
                  </a:lnTo>
                  <a:lnTo>
                    <a:pt x="128164" y="383744"/>
                  </a:lnTo>
                  <a:lnTo>
                    <a:pt x="144274" y="419591"/>
                  </a:lnTo>
                  <a:lnTo>
                    <a:pt x="158711" y="452722"/>
                  </a:lnTo>
                  <a:lnTo>
                    <a:pt x="177994" y="493973"/>
                  </a:lnTo>
                  <a:lnTo>
                    <a:pt x="197547" y="534578"/>
                  </a:lnTo>
                  <a:lnTo>
                    <a:pt x="212542" y="557473"/>
                  </a:lnTo>
                  <a:lnTo>
                    <a:pt x="226424" y="567911"/>
                  </a:lnTo>
                  <a:lnTo>
                    <a:pt x="240532" y="573873"/>
                  </a:lnTo>
                  <a:lnTo>
                    <a:pt x="245682" y="574075"/>
                  </a:lnTo>
                  <a:lnTo>
                    <a:pt x="250109" y="573217"/>
                  </a:lnTo>
                  <a:lnTo>
                    <a:pt x="257673" y="566971"/>
                  </a:lnTo>
                  <a:lnTo>
                    <a:pt x="264341" y="556588"/>
                  </a:lnTo>
                  <a:lnTo>
                    <a:pt x="276707" y="520378"/>
                  </a:lnTo>
                  <a:lnTo>
                    <a:pt x="285717" y="480285"/>
                  </a:lnTo>
                  <a:lnTo>
                    <a:pt x="291688" y="450592"/>
                  </a:lnTo>
                  <a:lnTo>
                    <a:pt x="297650" y="417552"/>
                  </a:lnTo>
                  <a:lnTo>
                    <a:pt x="300961" y="383024"/>
                  </a:lnTo>
                  <a:lnTo>
                    <a:pt x="301440" y="347834"/>
                  </a:lnTo>
                  <a:lnTo>
                    <a:pt x="298346" y="312350"/>
                  </a:lnTo>
                  <a:lnTo>
                    <a:pt x="296309" y="276736"/>
                  </a:lnTo>
                  <a:lnTo>
                    <a:pt x="294412" y="242056"/>
                  </a:lnTo>
                  <a:lnTo>
                    <a:pt x="290261" y="210107"/>
                  </a:lnTo>
                  <a:lnTo>
                    <a:pt x="282346" y="168968"/>
                  </a:lnTo>
                  <a:lnTo>
                    <a:pt x="269791" y="125649"/>
                  </a:lnTo>
                  <a:lnTo>
                    <a:pt x="241102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43"/>
          <p:cNvGrpSpPr/>
          <p:nvPr/>
        </p:nvGrpSpPr>
        <p:grpSpPr>
          <a:xfrm>
            <a:off x="1411341" y="5214938"/>
            <a:ext cx="1695472" cy="954231"/>
            <a:chOff x="1411341" y="5214938"/>
            <a:chExt cx="1695472" cy="954231"/>
          </a:xfrm>
        </p:grpSpPr>
        <p:sp>
          <p:nvSpPr>
            <p:cNvPr id="162" name="SMARTInkShape-239"/>
            <p:cNvSpPr/>
            <p:nvPr/>
          </p:nvSpPr>
          <p:spPr>
            <a:xfrm>
              <a:off x="1705746" y="5214938"/>
              <a:ext cx="749637" cy="437279"/>
            </a:xfrm>
            <a:custGeom>
              <a:avLst/>
              <a:gdLst/>
              <a:ahLst/>
              <a:cxnLst/>
              <a:rect l="0" t="0" r="0" b="0"/>
              <a:pathLst>
                <a:path w="749637" h="437279">
                  <a:moveTo>
                    <a:pt x="410590" y="89296"/>
                  </a:moveTo>
                  <a:lnTo>
                    <a:pt x="387237" y="67929"/>
                  </a:lnTo>
                  <a:lnTo>
                    <a:pt x="349952" y="47839"/>
                  </a:lnTo>
                  <a:lnTo>
                    <a:pt x="313027" y="38406"/>
                  </a:lnTo>
                  <a:lnTo>
                    <a:pt x="272035" y="31508"/>
                  </a:lnTo>
                  <a:lnTo>
                    <a:pt x="233349" y="27410"/>
                  </a:lnTo>
                  <a:lnTo>
                    <a:pt x="194230" y="31652"/>
                  </a:lnTo>
                  <a:lnTo>
                    <a:pt x="153319" y="35183"/>
                  </a:lnTo>
                  <a:lnTo>
                    <a:pt x="138489" y="37465"/>
                  </a:lnTo>
                  <a:lnTo>
                    <a:pt x="94679" y="55804"/>
                  </a:lnTo>
                  <a:lnTo>
                    <a:pt x="53658" y="82036"/>
                  </a:lnTo>
                  <a:lnTo>
                    <a:pt x="17473" y="108776"/>
                  </a:lnTo>
                  <a:lnTo>
                    <a:pt x="6597" y="128141"/>
                  </a:lnTo>
                  <a:lnTo>
                    <a:pt x="1831" y="147990"/>
                  </a:lnTo>
                  <a:lnTo>
                    <a:pt x="0" y="187421"/>
                  </a:lnTo>
                  <a:lnTo>
                    <a:pt x="6915" y="228826"/>
                  </a:lnTo>
                  <a:lnTo>
                    <a:pt x="8929" y="241599"/>
                  </a:lnTo>
                  <a:lnTo>
                    <a:pt x="13131" y="250583"/>
                  </a:lnTo>
                  <a:lnTo>
                    <a:pt x="47880" y="295069"/>
                  </a:lnTo>
                  <a:lnTo>
                    <a:pt x="85190" y="334140"/>
                  </a:lnTo>
                  <a:lnTo>
                    <a:pt x="128316" y="366058"/>
                  </a:lnTo>
                  <a:lnTo>
                    <a:pt x="167382" y="386537"/>
                  </a:lnTo>
                  <a:lnTo>
                    <a:pt x="210083" y="401166"/>
                  </a:lnTo>
                  <a:lnTo>
                    <a:pt x="246009" y="410566"/>
                  </a:lnTo>
                  <a:lnTo>
                    <a:pt x="284814" y="422633"/>
                  </a:lnTo>
                  <a:lnTo>
                    <a:pt x="323055" y="430481"/>
                  </a:lnTo>
                  <a:lnTo>
                    <a:pt x="366841" y="436157"/>
                  </a:lnTo>
                  <a:lnTo>
                    <a:pt x="404851" y="437278"/>
                  </a:lnTo>
                  <a:lnTo>
                    <a:pt x="442073" y="436481"/>
                  </a:lnTo>
                  <a:lnTo>
                    <a:pt x="478678" y="430401"/>
                  </a:lnTo>
                  <a:lnTo>
                    <a:pt x="521310" y="419458"/>
                  </a:lnTo>
                  <a:lnTo>
                    <a:pt x="563650" y="407741"/>
                  </a:lnTo>
                  <a:lnTo>
                    <a:pt x="607894" y="392900"/>
                  </a:lnTo>
                  <a:lnTo>
                    <a:pt x="650982" y="375046"/>
                  </a:lnTo>
                  <a:lnTo>
                    <a:pt x="691770" y="350119"/>
                  </a:lnTo>
                  <a:lnTo>
                    <a:pt x="735166" y="308407"/>
                  </a:lnTo>
                  <a:lnTo>
                    <a:pt x="745106" y="292353"/>
                  </a:lnTo>
                  <a:lnTo>
                    <a:pt x="747779" y="284385"/>
                  </a:lnTo>
                  <a:lnTo>
                    <a:pt x="749636" y="241607"/>
                  </a:lnTo>
                  <a:lnTo>
                    <a:pt x="745122" y="200742"/>
                  </a:lnTo>
                  <a:lnTo>
                    <a:pt x="737473" y="180415"/>
                  </a:lnTo>
                  <a:lnTo>
                    <a:pt x="712416" y="138062"/>
                  </a:lnTo>
                  <a:lnTo>
                    <a:pt x="686286" y="108189"/>
                  </a:lnTo>
                  <a:lnTo>
                    <a:pt x="646893" y="76827"/>
                  </a:lnTo>
                  <a:lnTo>
                    <a:pt x="608153" y="56112"/>
                  </a:lnTo>
                  <a:lnTo>
                    <a:pt x="572646" y="42753"/>
                  </a:lnTo>
                  <a:lnTo>
                    <a:pt x="532359" y="28873"/>
                  </a:lnTo>
                  <a:lnTo>
                    <a:pt x="492080" y="15294"/>
                  </a:lnTo>
                  <a:lnTo>
                    <a:pt x="43737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40"/>
            <p:cNvSpPr/>
            <p:nvPr/>
          </p:nvSpPr>
          <p:spPr>
            <a:xfrm>
              <a:off x="1411341" y="5482867"/>
              <a:ext cx="1695472" cy="686302"/>
            </a:xfrm>
            <a:custGeom>
              <a:avLst/>
              <a:gdLst/>
              <a:ahLst/>
              <a:cxnLst/>
              <a:rect l="0" t="0" r="0" b="0"/>
              <a:pathLst>
                <a:path w="1695472" h="686302">
                  <a:moveTo>
                    <a:pt x="321018" y="53539"/>
                  </a:moveTo>
                  <a:lnTo>
                    <a:pt x="316278" y="53539"/>
                  </a:lnTo>
                  <a:lnTo>
                    <a:pt x="303849" y="48799"/>
                  </a:lnTo>
                  <a:lnTo>
                    <a:pt x="264154" y="24036"/>
                  </a:lnTo>
                  <a:lnTo>
                    <a:pt x="249112" y="15622"/>
                  </a:lnTo>
                  <a:lnTo>
                    <a:pt x="225933" y="7575"/>
                  </a:lnTo>
                  <a:lnTo>
                    <a:pt x="217243" y="3345"/>
                  </a:lnTo>
                  <a:lnTo>
                    <a:pt x="176742" y="258"/>
                  </a:lnTo>
                  <a:lnTo>
                    <a:pt x="138051" y="0"/>
                  </a:lnTo>
                  <a:lnTo>
                    <a:pt x="95424" y="7034"/>
                  </a:lnTo>
                  <a:lnTo>
                    <a:pt x="61564" y="15775"/>
                  </a:lnTo>
                  <a:lnTo>
                    <a:pt x="38405" y="26935"/>
                  </a:lnTo>
                  <a:lnTo>
                    <a:pt x="19241" y="43434"/>
                  </a:lnTo>
                  <a:lnTo>
                    <a:pt x="13262" y="54340"/>
                  </a:lnTo>
                  <a:lnTo>
                    <a:pt x="9613" y="64809"/>
                  </a:lnTo>
                  <a:lnTo>
                    <a:pt x="2972" y="78266"/>
                  </a:lnTo>
                  <a:lnTo>
                    <a:pt x="0" y="116952"/>
                  </a:lnTo>
                  <a:lnTo>
                    <a:pt x="6768" y="157090"/>
                  </a:lnTo>
                  <a:lnTo>
                    <a:pt x="16792" y="181565"/>
                  </a:lnTo>
                  <a:lnTo>
                    <a:pt x="40548" y="219094"/>
                  </a:lnTo>
                  <a:lnTo>
                    <a:pt x="51506" y="234276"/>
                  </a:lnTo>
                  <a:lnTo>
                    <a:pt x="92626" y="272323"/>
                  </a:lnTo>
                  <a:lnTo>
                    <a:pt x="135068" y="309393"/>
                  </a:lnTo>
                  <a:lnTo>
                    <a:pt x="179523" y="345232"/>
                  </a:lnTo>
                  <a:lnTo>
                    <a:pt x="220328" y="367939"/>
                  </a:lnTo>
                  <a:lnTo>
                    <a:pt x="260354" y="395097"/>
                  </a:lnTo>
                  <a:lnTo>
                    <a:pt x="301465" y="412637"/>
                  </a:lnTo>
                  <a:lnTo>
                    <a:pt x="338543" y="434917"/>
                  </a:lnTo>
                  <a:lnTo>
                    <a:pt x="375523" y="457434"/>
                  </a:lnTo>
                  <a:lnTo>
                    <a:pt x="417370" y="475111"/>
                  </a:lnTo>
                  <a:lnTo>
                    <a:pt x="459334" y="497418"/>
                  </a:lnTo>
                  <a:lnTo>
                    <a:pt x="499704" y="519940"/>
                  </a:lnTo>
                  <a:lnTo>
                    <a:pt x="542221" y="537619"/>
                  </a:lnTo>
                  <a:lnTo>
                    <a:pt x="584317" y="555185"/>
                  </a:lnTo>
                  <a:lnTo>
                    <a:pt x="624713" y="569202"/>
                  </a:lnTo>
                  <a:lnTo>
                    <a:pt x="658277" y="583470"/>
                  </a:lnTo>
                  <a:lnTo>
                    <a:pt x="693358" y="594422"/>
                  </a:lnTo>
                  <a:lnTo>
                    <a:pt x="727895" y="603951"/>
                  </a:lnTo>
                  <a:lnTo>
                    <a:pt x="769380" y="616060"/>
                  </a:lnTo>
                  <a:lnTo>
                    <a:pt x="803778" y="625024"/>
                  </a:lnTo>
                  <a:lnTo>
                    <a:pt x="839105" y="636610"/>
                  </a:lnTo>
                  <a:lnTo>
                    <a:pt x="874708" y="647319"/>
                  </a:lnTo>
                  <a:lnTo>
                    <a:pt x="917553" y="655678"/>
                  </a:lnTo>
                  <a:lnTo>
                    <a:pt x="961809" y="666884"/>
                  </a:lnTo>
                  <a:lnTo>
                    <a:pt x="996944" y="674700"/>
                  </a:lnTo>
                  <a:lnTo>
                    <a:pt x="1031497" y="677456"/>
                  </a:lnTo>
                  <a:lnTo>
                    <a:pt x="1072988" y="681034"/>
                  </a:lnTo>
                  <a:lnTo>
                    <a:pt x="1114367" y="686260"/>
                  </a:lnTo>
                  <a:lnTo>
                    <a:pt x="1157341" y="686301"/>
                  </a:lnTo>
                  <a:lnTo>
                    <a:pt x="1198168" y="680430"/>
                  </a:lnTo>
                  <a:lnTo>
                    <a:pt x="1239415" y="678975"/>
                  </a:lnTo>
                  <a:lnTo>
                    <a:pt x="1268614" y="678776"/>
                  </a:lnTo>
                  <a:lnTo>
                    <a:pt x="1304742" y="678688"/>
                  </a:lnTo>
                  <a:lnTo>
                    <a:pt x="1343951" y="678649"/>
                  </a:lnTo>
                  <a:lnTo>
                    <a:pt x="1381882" y="678631"/>
                  </a:lnTo>
                  <a:lnTo>
                    <a:pt x="1418583" y="677631"/>
                  </a:lnTo>
                  <a:lnTo>
                    <a:pt x="1454739" y="673880"/>
                  </a:lnTo>
                  <a:lnTo>
                    <a:pt x="1490652" y="668905"/>
                  </a:lnTo>
                  <a:lnTo>
                    <a:pt x="1525465" y="663387"/>
                  </a:lnTo>
                  <a:lnTo>
                    <a:pt x="1557474" y="657627"/>
                  </a:lnTo>
                  <a:lnTo>
                    <a:pt x="1598645" y="644065"/>
                  </a:lnTo>
                  <a:lnTo>
                    <a:pt x="1634846" y="626850"/>
                  </a:lnTo>
                  <a:lnTo>
                    <a:pt x="1666985" y="596844"/>
                  </a:lnTo>
                  <a:lnTo>
                    <a:pt x="1683899" y="571044"/>
                  </a:lnTo>
                  <a:lnTo>
                    <a:pt x="1692548" y="547194"/>
                  </a:lnTo>
                  <a:lnTo>
                    <a:pt x="1695471" y="511877"/>
                  </a:lnTo>
                  <a:lnTo>
                    <a:pt x="1689028" y="467336"/>
                  </a:lnTo>
                  <a:lnTo>
                    <a:pt x="1688439" y="460373"/>
                  </a:lnTo>
                  <a:lnTo>
                    <a:pt x="1682493" y="447344"/>
                  </a:lnTo>
                  <a:lnTo>
                    <a:pt x="1655875" y="403533"/>
                  </a:lnTo>
                  <a:lnTo>
                    <a:pt x="1621199" y="366421"/>
                  </a:lnTo>
                  <a:lnTo>
                    <a:pt x="1587981" y="342037"/>
                  </a:lnTo>
                  <a:lnTo>
                    <a:pt x="1545942" y="316019"/>
                  </a:lnTo>
                  <a:lnTo>
                    <a:pt x="1502837" y="298900"/>
                  </a:lnTo>
                  <a:lnTo>
                    <a:pt x="1464631" y="285965"/>
                  </a:lnTo>
                  <a:lnTo>
                    <a:pt x="1428421" y="278595"/>
                  </a:lnTo>
                  <a:lnTo>
                    <a:pt x="1390621" y="270011"/>
                  </a:lnTo>
                  <a:lnTo>
                    <a:pt x="1353525" y="261656"/>
                  </a:lnTo>
                  <a:lnTo>
                    <a:pt x="1313319" y="252591"/>
                  </a:lnTo>
                  <a:lnTo>
                    <a:pt x="1276713" y="245766"/>
                  </a:lnTo>
                  <a:lnTo>
                    <a:pt x="1245030" y="237716"/>
                  </a:lnTo>
                  <a:lnTo>
                    <a:pt x="1214224" y="231969"/>
                  </a:lnTo>
                  <a:lnTo>
                    <a:pt x="1177382" y="226107"/>
                  </a:lnTo>
                  <a:lnTo>
                    <a:pt x="1137856" y="220194"/>
                  </a:lnTo>
                  <a:lnTo>
                    <a:pt x="1105076" y="216905"/>
                  </a:lnTo>
                  <a:lnTo>
                    <a:pt x="1066954" y="212407"/>
                  </a:lnTo>
                  <a:lnTo>
                    <a:pt x="1022666" y="206739"/>
                  </a:lnTo>
                  <a:lnTo>
                    <a:pt x="981837" y="199483"/>
                  </a:lnTo>
                  <a:lnTo>
                    <a:pt x="948198" y="197323"/>
                  </a:lnTo>
                  <a:lnTo>
                    <a:pt x="913095" y="196683"/>
                  </a:lnTo>
                  <a:lnTo>
                    <a:pt x="877559" y="196494"/>
                  </a:lnTo>
                  <a:lnTo>
                    <a:pt x="841894" y="196438"/>
                  </a:lnTo>
                  <a:lnTo>
                    <a:pt x="805199" y="196421"/>
                  </a:lnTo>
                  <a:lnTo>
                    <a:pt x="764341" y="196417"/>
                  </a:lnTo>
                  <a:lnTo>
                    <a:pt x="726658" y="196415"/>
                  </a:lnTo>
                  <a:lnTo>
                    <a:pt x="690357" y="196414"/>
                  </a:lnTo>
                  <a:lnTo>
                    <a:pt x="654466" y="196414"/>
                  </a:lnTo>
                  <a:lnTo>
                    <a:pt x="617704" y="196414"/>
                  </a:lnTo>
                  <a:lnTo>
                    <a:pt x="576825" y="196414"/>
                  </a:lnTo>
                  <a:lnTo>
                    <a:pt x="539137" y="196414"/>
                  </a:lnTo>
                  <a:lnTo>
                    <a:pt x="472823" y="1964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SMARTInkShape-241"/>
          <p:cNvSpPr/>
          <p:nvPr/>
        </p:nvSpPr>
        <p:spPr>
          <a:xfrm>
            <a:off x="1029106" y="4598822"/>
            <a:ext cx="2220024" cy="919320"/>
          </a:xfrm>
          <a:custGeom>
            <a:avLst/>
            <a:gdLst/>
            <a:ahLst/>
            <a:cxnLst/>
            <a:rect l="0" t="0" r="0" b="0"/>
            <a:pathLst>
              <a:path w="2220024" h="919320">
                <a:moveTo>
                  <a:pt x="354996" y="401803"/>
                </a:moveTo>
                <a:lnTo>
                  <a:pt x="352350" y="446390"/>
                </a:lnTo>
                <a:lnTo>
                  <a:pt x="346893" y="484955"/>
                </a:lnTo>
                <a:lnTo>
                  <a:pt x="346175" y="522445"/>
                </a:lnTo>
                <a:lnTo>
                  <a:pt x="333814" y="566781"/>
                </a:lnTo>
                <a:lnTo>
                  <a:pt x="324204" y="610758"/>
                </a:lnTo>
                <a:lnTo>
                  <a:pt x="291904" y="651596"/>
                </a:lnTo>
                <a:lnTo>
                  <a:pt x="267069" y="662788"/>
                </a:lnTo>
                <a:lnTo>
                  <a:pt x="244056" y="667648"/>
                </a:lnTo>
                <a:lnTo>
                  <a:pt x="230944" y="666139"/>
                </a:lnTo>
                <a:lnTo>
                  <a:pt x="192137" y="652345"/>
                </a:lnTo>
                <a:lnTo>
                  <a:pt x="158086" y="630511"/>
                </a:lnTo>
                <a:lnTo>
                  <a:pt x="129605" y="609736"/>
                </a:lnTo>
                <a:lnTo>
                  <a:pt x="113931" y="600382"/>
                </a:lnTo>
                <a:lnTo>
                  <a:pt x="75463" y="560139"/>
                </a:lnTo>
                <a:lnTo>
                  <a:pt x="58410" y="540881"/>
                </a:lnTo>
                <a:lnTo>
                  <a:pt x="30722" y="496903"/>
                </a:lnTo>
                <a:lnTo>
                  <a:pt x="13105" y="454970"/>
                </a:lnTo>
                <a:lnTo>
                  <a:pt x="1859" y="423733"/>
                </a:lnTo>
                <a:lnTo>
                  <a:pt x="0" y="386693"/>
                </a:lnTo>
                <a:lnTo>
                  <a:pt x="5293" y="346284"/>
                </a:lnTo>
                <a:lnTo>
                  <a:pt x="15970" y="307603"/>
                </a:lnTo>
                <a:lnTo>
                  <a:pt x="32374" y="271078"/>
                </a:lnTo>
                <a:lnTo>
                  <a:pt x="63202" y="230701"/>
                </a:lnTo>
                <a:lnTo>
                  <a:pt x="81442" y="214633"/>
                </a:lnTo>
                <a:lnTo>
                  <a:pt x="125637" y="188148"/>
                </a:lnTo>
                <a:lnTo>
                  <a:pt x="150446" y="172472"/>
                </a:lnTo>
                <a:lnTo>
                  <a:pt x="193379" y="155122"/>
                </a:lnTo>
                <a:lnTo>
                  <a:pt x="231236" y="139915"/>
                </a:lnTo>
                <a:lnTo>
                  <a:pt x="274794" y="124989"/>
                </a:lnTo>
                <a:lnTo>
                  <a:pt x="319299" y="110101"/>
                </a:lnTo>
                <a:lnTo>
                  <a:pt x="363928" y="95217"/>
                </a:lnTo>
                <a:lnTo>
                  <a:pt x="405781" y="89448"/>
                </a:lnTo>
                <a:lnTo>
                  <a:pt x="443741" y="79782"/>
                </a:lnTo>
                <a:lnTo>
                  <a:pt x="484643" y="73060"/>
                </a:lnTo>
                <a:lnTo>
                  <a:pt x="519197" y="67154"/>
                </a:lnTo>
                <a:lnTo>
                  <a:pt x="554570" y="63862"/>
                </a:lnTo>
                <a:lnTo>
                  <a:pt x="590187" y="58146"/>
                </a:lnTo>
                <a:lnTo>
                  <a:pt x="625876" y="54908"/>
                </a:lnTo>
                <a:lnTo>
                  <a:pt x="661585" y="49209"/>
                </a:lnTo>
                <a:lnTo>
                  <a:pt x="693333" y="44011"/>
                </a:lnTo>
                <a:lnTo>
                  <a:pt x="727618" y="39386"/>
                </a:lnTo>
                <a:lnTo>
                  <a:pt x="769232" y="35790"/>
                </a:lnTo>
                <a:lnTo>
                  <a:pt x="809674" y="28882"/>
                </a:lnTo>
                <a:lnTo>
                  <a:pt x="845140" y="23401"/>
                </a:lnTo>
                <a:lnTo>
                  <a:pt x="876116" y="20304"/>
                </a:lnTo>
                <a:lnTo>
                  <a:pt x="915868" y="18561"/>
                </a:lnTo>
                <a:lnTo>
                  <a:pt x="960115" y="13231"/>
                </a:lnTo>
                <a:lnTo>
                  <a:pt x="1004647" y="9753"/>
                </a:lnTo>
                <a:lnTo>
                  <a:pt x="1039831" y="9151"/>
                </a:lnTo>
                <a:lnTo>
                  <a:pt x="1074398" y="7980"/>
                </a:lnTo>
                <a:lnTo>
                  <a:pt x="1115894" y="1844"/>
                </a:lnTo>
                <a:lnTo>
                  <a:pt x="1158231" y="523"/>
                </a:lnTo>
                <a:lnTo>
                  <a:pt x="1192208" y="214"/>
                </a:lnTo>
                <a:lnTo>
                  <a:pt x="1236625" y="40"/>
                </a:lnTo>
                <a:lnTo>
                  <a:pt x="1273021" y="0"/>
                </a:lnTo>
                <a:lnTo>
                  <a:pt x="1304410" y="2627"/>
                </a:lnTo>
                <a:lnTo>
                  <a:pt x="1334567" y="6110"/>
                </a:lnTo>
                <a:lnTo>
                  <a:pt x="1371121" y="7658"/>
                </a:lnTo>
                <a:lnTo>
                  <a:pt x="1411786" y="8530"/>
                </a:lnTo>
                <a:lnTo>
                  <a:pt x="1440829" y="8733"/>
                </a:lnTo>
                <a:lnTo>
                  <a:pt x="1473580" y="9816"/>
                </a:lnTo>
                <a:lnTo>
                  <a:pt x="1507980" y="13605"/>
                </a:lnTo>
                <a:lnTo>
                  <a:pt x="1551335" y="16576"/>
                </a:lnTo>
                <a:lnTo>
                  <a:pt x="1584576" y="17456"/>
                </a:lnTo>
                <a:lnTo>
                  <a:pt x="1627498" y="22457"/>
                </a:lnTo>
                <a:lnTo>
                  <a:pt x="1667811" y="26899"/>
                </a:lnTo>
                <a:lnTo>
                  <a:pt x="1712328" y="39073"/>
                </a:lnTo>
                <a:lnTo>
                  <a:pt x="1753325" y="47714"/>
                </a:lnTo>
                <a:lnTo>
                  <a:pt x="1795963" y="60515"/>
                </a:lnTo>
                <a:lnTo>
                  <a:pt x="1839951" y="74572"/>
                </a:lnTo>
                <a:lnTo>
                  <a:pt x="1881869" y="86454"/>
                </a:lnTo>
                <a:lnTo>
                  <a:pt x="1917965" y="105098"/>
                </a:lnTo>
                <a:lnTo>
                  <a:pt x="1941915" y="118099"/>
                </a:lnTo>
                <a:lnTo>
                  <a:pt x="1986002" y="150156"/>
                </a:lnTo>
                <a:lnTo>
                  <a:pt x="2029546" y="184633"/>
                </a:lnTo>
                <a:lnTo>
                  <a:pt x="2060401" y="224009"/>
                </a:lnTo>
                <a:lnTo>
                  <a:pt x="2096270" y="267144"/>
                </a:lnTo>
                <a:lnTo>
                  <a:pt x="2125056" y="298522"/>
                </a:lnTo>
                <a:lnTo>
                  <a:pt x="2148127" y="339806"/>
                </a:lnTo>
                <a:lnTo>
                  <a:pt x="2167102" y="384011"/>
                </a:lnTo>
                <a:lnTo>
                  <a:pt x="2182523" y="428601"/>
                </a:lnTo>
                <a:lnTo>
                  <a:pt x="2197477" y="468501"/>
                </a:lnTo>
                <a:lnTo>
                  <a:pt x="2205301" y="509511"/>
                </a:lnTo>
                <a:lnTo>
                  <a:pt x="2211440" y="553681"/>
                </a:lnTo>
                <a:lnTo>
                  <a:pt x="2216988" y="598266"/>
                </a:lnTo>
                <a:lnTo>
                  <a:pt x="2220023" y="620307"/>
                </a:lnTo>
                <a:lnTo>
                  <a:pt x="2214911" y="664937"/>
                </a:lnTo>
                <a:lnTo>
                  <a:pt x="2213123" y="697058"/>
                </a:lnTo>
                <a:lnTo>
                  <a:pt x="2211601" y="736120"/>
                </a:lnTo>
                <a:lnTo>
                  <a:pt x="2204316" y="773270"/>
                </a:lnTo>
                <a:lnTo>
                  <a:pt x="2191022" y="809414"/>
                </a:lnTo>
                <a:lnTo>
                  <a:pt x="2174493" y="851890"/>
                </a:lnTo>
                <a:lnTo>
                  <a:pt x="2146602" y="891426"/>
                </a:lnTo>
                <a:lnTo>
                  <a:pt x="2127951" y="905607"/>
                </a:lnTo>
                <a:lnTo>
                  <a:pt x="2105006" y="915101"/>
                </a:lnTo>
                <a:lnTo>
                  <a:pt x="2061617" y="919319"/>
                </a:lnTo>
                <a:lnTo>
                  <a:pt x="2046766" y="918612"/>
                </a:lnTo>
                <a:lnTo>
                  <a:pt x="2021827" y="907341"/>
                </a:lnTo>
                <a:lnTo>
                  <a:pt x="1979801" y="880575"/>
                </a:lnTo>
                <a:lnTo>
                  <a:pt x="1954284" y="862043"/>
                </a:lnTo>
                <a:lnTo>
                  <a:pt x="1916044" y="819337"/>
                </a:lnTo>
                <a:lnTo>
                  <a:pt x="1900682" y="792225"/>
                </a:lnTo>
                <a:lnTo>
                  <a:pt x="1884693" y="750627"/>
                </a:lnTo>
                <a:lnTo>
                  <a:pt x="1884174" y="737414"/>
                </a:lnTo>
                <a:lnTo>
                  <a:pt x="1891173" y="699500"/>
                </a:lnTo>
                <a:lnTo>
                  <a:pt x="1900473" y="673817"/>
                </a:lnTo>
                <a:lnTo>
                  <a:pt x="1911864" y="649121"/>
                </a:lnTo>
                <a:lnTo>
                  <a:pt x="1929623" y="606364"/>
                </a:lnTo>
                <a:lnTo>
                  <a:pt x="1939510" y="569987"/>
                </a:lnTo>
                <a:lnTo>
                  <a:pt x="1949635" y="530311"/>
                </a:lnTo>
                <a:lnTo>
                  <a:pt x="1952664" y="493370"/>
                </a:lnTo>
                <a:lnTo>
                  <a:pt x="1953189" y="458700"/>
                </a:lnTo>
                <a:lnTo>
                  <a:pt x="1950698" y="432221"/>
                </a:lnTo>
                <a:lnTo>
                  <a:pt x="1937178" y="392175"/>
                </a:lnTo>
                <a:lnTo>
                  <a:pt x="1915908" y="352873"/>
                </a:lnTo>
                <a:lnTo>
                  <a:pt x="1890275" y="314589"/>
                </a:lnTo>
                <a:lnTo>
                  <a:pt x="1849389" y="272092"/>
                </a:lnTo>
                <a:lnTo>
                  <a:pt x="1812589" y="251377"/>
                </a:lnTo>
                <a:lnTo>
                  <a:pt x="1769566" y="221857"/>
                </a:lnTo>
                <a:lnTo>
                  <a:pt x="1725054" y="198496"/>
                </a:lnTo>
                <a:lnTo>
                  <a:pt x="1688698" y="180183"/>
                </a:lnTo>
                <a:lnTo>
                  <a:pt x="1648357" y="168375"/>
                </a:lnTo>
                <a:lnTo>
                  <a:pt x="1610107" y="154583"/>
                </a:lnTo>
                <a:lnTo>
                  <a:pt x="1566092" y="139843"/>
                </a:lnTo>
                <a:lnTo>
                  <a:pt x="1532173" y="126189"/>
                </a:lnTo>
                <a:lnTo>
                  <a:pt x="1490704" y="114316"/>
                </a:lnTo>
                <a:lnTo>
                  <a:pt x="1451738" y="109254"/>
                </a:lnTo>
                <a:lnTo>
                  <a:pt x="1408160" y="101407"/>
                </a:lnTo>
                <a:lnTo>
                  <a:pt x="1368080" y="99146"/>
                </a:lnTo>
                <a:lnTo>
                  <a:pt x="1324785" y="97484"/>
                </a:lnTo>
                <a:lnTo>
                  <a:pt x="1280538" y="92141"/>
                </a:lnTo>
                <a:lnTo>
                  <a:pt x="1237992" y="90116"/>
                </a:lnTo>
                <a:lnTo>
                  <a:pt x="1195944" y="92078"/>
                </a:lnTo>
                <a:lnTo>
                  <a:pt x="1153103" y="97388"/>
                </a:lnTo>
                <a:lnTo>
                  <a:pt x="1109724" y="97955"/>
                </a:lnTo>
                <a:lnTo>
                  <a:pt x="1076392" y="98088"/>
                </a:lnTo>
                <a:lnTo>
                  <a:pt x="1038378" y="98162"/>
                </a:lnTo>
                <a:lnTo>
                  <a:pt x="994042" y="98184"/>
                </a:lnTo>
                <a:lnTo>
                  <a:pt x="963131" y="98189"/>
                </a:lnTo>
                <a:lnTo>
                  <a:pt x="923129" y="100838"/>
                </a:lnTo>
                <a:lnTo>
                  <a:pt x="887686" y="105882"/>
                </a:lnTo>
                <a:lnTo>
                  <a:pt x="848851" y="106755"/>
                </a:lnTo>
                <a:lnTo>
                  <a:pt x="816581" y="106960"/>
                </a:lnTo>
                <a:lnTo>
                  <a:pt x="783386" y="108043"/>
                </a:lnTo>
                <a:lnTo>
                  <a:pt x="752097" y="111832"/>
                </a:lnTo>
                <a:lnTo>
                  <a:pt x="719009" y="114177"/>
                </a:lnTo>
                <a:lnTo>
                  <a:pt x="677494" y="115497"/>
                </a:lnTo>
                <a:lnTo>
                  <a:pt x="644689" y="118534"/>
                </a:lnTo>
                <a:lnTo>
                  <a:pt x="608841" y="125718"/>
                </a:lnTo>
                <a:lnTo>
                  <a:pt x="565321" y="137034"/>
                </a:lnTo>
                <a:lnTo>
                  <a:pt x="521673" y="144723"/>
                </a:lnTo>
                <a:lnTo>
                  <a:pt x="516715" y="147073"/>
                </a:lnTo>
                <a:lnTo>
                  <a:pt x="481235" y="151836"/>
                </a:lnTo>
                <a:lnTo>
                  <a:pt x="444534" y="161302"/>
                </a:lnTo>
                <a:lnTo>
                  <a:pt x="403881" y="172726"/>
                </a:lnTo>
                <a:lnTo>
                  <a:pt x="361815" y="182789"/>
                </a:lnTo>
                <a:lnTo>
                  <a:pt x="317223" y="203653"/>
                </a:lnTo>
                <a:lnTo>
                  <a:pt x="272713" y="234740"/>
                </a:lnTo>
                <a:lnTo>
                  <a:pt x="258847" y="250769"/>
                </a:lnTo>
                <a:lnTo>
                  <a:pt x="245273" y="269223"/>
                </a:lnTo>
                <a:lnTo>
                  <a:pt x="240795" y="293508"/>
                </a:lnTo>
                <a:lnTo>
                  <a:pt x="240274" y="318858"/>
                </a:lnTo>
                <a:lnTo>
                  <a:pt x="251388" y="360809"/>
                </a:lnTo>
                <a:lnTo>
                  <a:pt x="275488" y="402284"/>
                </a:lnTo>
                <a:lnTo>
                  <a:pt x="300709" y="443064"/>
                </a:lnTo>
                <a:lnTo>
                  <a:pt x="326952" y="484258"/>
                </a:lnTo>
                <a:lnTo>
                  <a:pt x="349931" y="521802"/>
                </a:lnTo>
                <a:lnTo>
                  <a:pt x="362388" y="562738"/>
                </a:lnTo>
                <a:lnTo>
                  <a:pt x="363790" y="598506"/>
                </a:lnTo>
                <a:lnTo>
                  <a:pt x="356770" y="624874"/>
                </a:lnTo>
                <a:lnTo>
                  <a:pt x="345828" y="641695"/>
                </a:lnTo>
                <a:lnTo>
                  <a:pt x="338853" y="649831"/>
                </a:lnTo>
                <a:lnTo>
                  <a:pt x="319277" y="66076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2" name="SMARTInkShape-Group45"/>
          <p:cNvGrpSpPr/>
          <p:nvPr/>
        </p:nvGrpSpPr>
        <p:grpSpPr>
          <a:xfrm>
            <a:off x="5125641" y="4563070"/>
            <a:ext cx="530195" cy="797805"/>
            <a:chOff x="5125641" y="4563070"/>
            <a:chExt cx="530195" cy="797805"/>
          </a:xfrm>
        </p:grpSpPr>
        <p:sp>
          <p:nvSpPr>
            <p:cNvPr id="166" name="SMARTInkShape-242"/>
            <p:cNvSpPr/>
            <p:nvPr/>
          </p:nvSpPr>
          <p:spPr>
            <a:xfrm>
              <a:off x="5268516" y="4804172"/>
              <a:ext cx="22600" cy="455415"/>
            </a:xfrm>
            <a:custGeom>
              <a:avLst/>
              <a:gdLst/>
              <a:ahLst/>
              <a:cxnLst/>
              <a:rect l="0" t="0" r="0" b="0"/>
              <a:pathLst>
                <a:path w="22600" h="455415">
                  <a:moveTo>
                    <a:pt x="17859" y="0"/>
                  </a:moveTo>
                  <a:lnTo>
                    <a:pt x="17859" y="36131"/>
                  </a:lnTo>
                  <a:lnTo>
                    <a:pt x="22599" y="73654"/>
                  </a:lnTo>
                  <a:lnTo>
                    <a:pt x="20807" y="114648"/>
                  </a:lnTo>
                  <a:lnTo>
                    <a:pt x="19169" y="146205"/>
                  </a:lnTo>
                  <a:lnTo>
                    <a:pt x="18441" y="179081"/>
                  </a:lnTo>
                  <a:lnTo>
                    <a:pt x="18118" y="210230"/>
                  </a:lnTo>
                  <a:lnTo>
                    <a:pt x="15328" y="240610"/>
                  </a:lnTo>
                  <a:lnTo>
                    <a:pt x="11773" y="270648"/>
                  </a:lnTo>
                  <a:lnTo>
                    <a:pt x="10193" y="300536"/>
                  </a:lnTo>
                  <a:lnTo>
                    <a:pt x="6845" y="330355"/>
                  </a:lnTo>
                  <a:lnTo>
                    <a:pt x="2028" y="372388"/>
                  </a:lnTo>
                  <a:lnTo>
                    <a:pt x="601" y="412624"/>
                  </a:lnTo>
                  <a:lnTo>
                    <a:pt x="0" y="455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243"/>
            <p:cNvSpPr/>
            <p:nvPr/>
          </p:nvSpPr>
          <p:spPr>
            <a:xfrm>
              <a:off x="5259586" y="4768453"/>
              <a:ext cx="396250" cy="592422"/>
            </a:xfrm>
            <a:custGeom>
              <a:avLst/>
              <a:gdLst/>
              <a:ahLst/>
              <a:cxnLst/>
              <a:rect l="0" t="0" r="0" b="0"/>
              <a:pathLst>
                <a:path w="396250" h="592422">
                  <a:moveTo>
                    <a:pt x="0" y="0"/>
                  </a:moveTo>
                  <a:lnTo>
                    <a:pt x="21909" y="43820"/>
                  </a:lnTo>
                  <a:lnTo>
                    <a:pt x="41108" y="82216"/>
                  </a:lnTo>
                  <a:lnTo>
                    <a:pt x="59365" y="118729"/>
                  </a:lnTo>
                  <a:lnTo>
                    <a:pt x="74009" y="148018"/>
                  </a:lnTo>
                  <a:lnTo>
                    <a:pt x="91432" y="180880"/>
                  </a:lnTo>
                  <a:lnTo>
                    <a:pt x="112405" y="215328"/>
                  </a:lnTo>
                  <a:lnTo>
                    <a:pt x="132309" y="250483"/>
                  </a:lnTo>
                  <a:lnTo>
                    <a:pt x="151078" y="286943"/>
                  </a:lnTo>
                  <a:lnTo>
                    <a:pt x="169341" y="326298"/>
                  </a:lnTo>
                  <a:lnTo>
                    <a:pt x="190026" y="364295"/>
                  </a:lnTo>
                  <a:lnTo>
                    <a:pt x="211456" y="400034"/>
                  </a:lnTo>
                  <a:lnTo>
                    <a:pt x="230902" y="432454"/>
                  </a:lnTo>
                  <a:lnTo>
                    <a:pt x="252113" y="463401"/>
                  </a:lnTo>
                  <a:lnTo>
                    <a:pt x="273777" y="493690"/>
                  </a:lnTo>
                  <a:lnTo>
                    <a:pt x="302708" y="536650"/>
                  </a:lnTo>
                  <a:lnTo>
                    <a:pt x="336504" y="573545"/>
                  </a:lnTo>
                  <a:lnTo>
                    <a:pt x="358997" y="587320"/>
                  </a:lnTo>
                  <a:lnTo>
                    <a:pt x="373867" y="592421"/>
                  </a:lnTo>
                  <a:lnTo>
                    <a:pt x="383783" y="591382"/>
                  </a:lnTo>
                  <a:lnTo>
                    <a:pt x="391498" y="574383"/>
                  </a:lnTo>
                  <a:lnTo>
                    <a:pt x="396249" y="547977"/>
                  </a:lnTo>
                  <a:lnTo>
                    <a:pt x="394337" y="504227"/>
                  </a:lnTo>
                  <a:lnTo>
                    <a:pt x="393542" y="471156"/>
                  </a:lnTo>
                  <a:lnTo>
                    <a:pt x="390543" y="433968"/>
                  </a:lnTo>
                  <a:lnTo>
                    <a:pt x="385903" y="395281"/>
                  </a:lnTo>
                  <a:lnTo>
                    <a:pt x="380533" y="358243"/>
                  </a:lnTo>
                  <a:lnTo>
                    <a:pt x="377485" y="324584"/>
                  </a:lnTo>
                  <a:lnTo>
                    <a:pt x="375138" y="292095"/>
                  </a:lnTo>
                  <a:lnTo>
                    <a:pt x="370788" y="257812"/>
                  </a:lnTo>
                  <a:lnTo>
                    <a:pt x="362761" y="214523"/>
                  </a:lnTo>
                  <a:lnTo>
                    <a:pt x="354098" y="176561"/>
                  </a:lnTo>
                  <a:lnTo>
                    <a:pt x="345248" y="140178"/>
                  </a:lnTo>
                  <a:lnTo>
                    <a:pt x="336341" y="104263"/>
                  </a:lnTo>
                  <a:lnTo>
                    <a:pt x="330398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44"/>
            <p:cNvSpPr/>
            <p:nvPr/>
          </p:nvSpPr>
          <p:spPr>
            <a:xfrm>
              <a:off x="5125641" y="4563070"/>
              <a:ext cx="178594" cy="187525"/>
            </a:xfrm>
            <a:custGeom>
              <a:avLst/>
              <a:gdLst/>
              <a:ahLst/>
              <a:cxnLst/>
              <a:rect l="0" t="0" r="0" b="0"/>
              <a:pathLst>
                <a:path w="178594" h="187525">
                  <a:moveTo>
                    <a:pt x="0" y="0"/>
                  </a:moveTo>
                  <a:lnTo>
                    <a:pt x="7129" y="8122"/>
                  </a:lnTo>
                  <a:lnTo>
                    <a:pt x="34552" y="50803"/>
                  </a:lnTo>
                  <a:lnTo>
                    <a:pt x="76308" y="94026"/>
                  </a:lnTo>
                  <a:lnTo>
                    <a:pt x="120703" y="138550"/>
                  </a:lnTo>
                  <a:lnTo>
                    <a:pt x="178593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45"/>
            <p:cNvSpPr/>
            <p:nvPr/>
          </p:nvSpPr>
          <p:spPr>
            <a:xfrm>
              <a:off x="5134570" y="4580930"/>
              <a:ext cx="116087" cy="133946"/>
            </a:xfrm>
            <a:custGeom>
              <a:avLst/>
              <a:gdLst/>
              <a:ahLst/>
              <a:cxnLst/>
              <a:rect l="0" t="0" r="0" b="0"/>
              <a:pathLst>
                <a:path w="116087" h="133946">
                  <a:moveTo>
                    <a:pt x="116086" y="0"/>
                  </a:moveTo>
                  <a:lnTo>
                    <a:pt x="95349" y="36183"/>
                  </a:lnTo>
                  <a:lnTo>
                    <a:pt x="62256" y="74124"/>
                  </a:lnTo>
                  <a:lnTo>
                    <a:pt x="27565" y="114455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246"/>
            <p:cNvSpPr/>
            <p:nvPr/>
          </p:nvSpPr>
          <p:spPr>
            <a:xfrm>
              <a:off x="5313164" y="4607719"/>
              <a:ext cx="142876" cy="160735"/>
            </a:xfrm>
            <a:custGeom>
              <a:avLst/>
              <a:gdLst/>
              <a:ahLst/>
              <a:cxnLst/>
              <a:rect l="0" t="0" r="0" b="0"/>
              <a:pathLst>
                <a:path w="142876" h="160735">
                  <a:moveTo>
                    <a:pt x="0" y="0"/>
                  </a:moveTo>
                  <a:lnTo>
                    <a:pt x="12359" y="19427"/>
                  </a:lnTo>
                  <a:lnTo>
                    <a:pt x="44950" y="60783"/>
                  </a:lnTo>
                  <a:lnTo>
                    <a:pt x="80394" y="105143"/>
                  </a:lnTo>
                  <a:lnTo>
                    <a:pt x="142875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247"/>
            <p:cNvSpPr/>
            <p:nvPr/>
          </p:nvSpPr>
          <p:spPr>
            <a:xfrm>
              <a:off x="5384602" y="4652367"/>
              <a:ext cx="80368" cy="80368"/>
            </a:xfrm>
            <a:custGeom>
              <a:avLst/>
              <a:gdLst/>
              <a:ahLst/>
              <a:cxnLst/>
              <a:rect l="0" t="0" r="0" b="0"/>
              <a:pathLst>
                <a:path w="80368" h="80368">
                  <a:moveTo>
                    <a:pt x="80367" y="0"/>
                  </a:moveTo>
                  <a:lnTo>
                    <a:pt x="36638" y="43729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SMARTInkShape-Group46"/>
          <p:cNvGrpSpPr/>
          <p:nvPr/>
        </p:nvGrpSpPr>
        <p:grpSpPr>
          <a:xfrm>
            <a:off x="5777508" y="4786313"/>
            <a:ext cx="807889" cy="1053704"/>
            <a:chOff x="5777508" y="4786313"/>
            <a:chExt cx="807889" cy="1053704"/>
          </a:xfrm>
        </p:grpSpPr>
        <p:sp>
          <p:nvSpPr>
            <p:cNvPr id="173" name="SMARTInkShape-248"/>
            <p:cNvSpPr/>
            <p:nvPr/>
          </p:nvSpPr>
          <p:spPr>
            <a:xfrm>
              <a:off x="6322219" y="5000625"/>
              <a:ext cx="8930" cy="535782"/>
            </a:xfrm>
            <a:custGeom>
              <a:avLst/>
              <a:gdLst/>
              <a:ahLst/>
              <a:cxnLst/>
              <a:rect l="0" t="0" r="0" b="0"/>
              <a:pathLst>
                <a:path w="8930" h="535782">
                  <a:moveTo>
                    <a:pt x="0" y="0"/>
                  </a:moveTo>
                  <a:lnTo>
                    <a:pt x="0" y="32656"/>
                  </a:lnTo>
                  <a:lnTo>
                    <a:pt x="0" y="76814"/>
                  </a:lnTo>
                  <a:lnTo>
                    <a:pt x="2645" y="120325"/>
                  </a:lnTo>
                  <a:lnTo>
                    <a:pt x="6137" y="152696"/>
                  </a:lnTo>
                  <a:lnTo>
                    <a:pt x="7688" y="183620"/>
                  </a:lnTo>
                  <a:lnTo>
                    <a:pt x="8378" y="213901"/>
                  </a:lnTo>
                  <a:lnTo>
                    <a:pt x="8684" y="244887"/>
                  </a:lnTo>
                  <a:lnTo>
                    <a:pt x="8821" y="278503"/>
                  </a:lnTo>
                  <a:lnTo>
                    <a:pt x="8881" y="313287"/>
                  </a:lnTo>
                  <a:lnTo>
                    <a:pt x="8908" y="347598"/>
                  </a:lnTo>
                  <a:lnTo>
                    <a:pt x="8919" y="379384"/>
                  </a:lnTo>
                  <a:lnTo>
                    <a:pt x="4186" y="420429"/>
                  </a:lnTo>
                  <a:lnTo>
                    <a:pt x="1240" y="457726"/>
                  </a:lnTo>
                  <a:lnTo>
                    <a:pt x="5108" y="498653"/>
                  </a:lnTo>
                  <a:lnTo>
                    <a:pt x="8929" y="535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249"/>
            <p:cNvSpPr/>
            <p:nvPr/>
          </p:nvSpPr>
          <p:spPr>
            <a:xfrm>
              <a:off x="6313289" y="4964906"/>
              <a:ext cx="272108" cy="597062"/>
            </a:xfrm>
            <a:custGeom>
              <a:avLst/>
              <a:gdLst/>
              <a:ahLst/>
              <a:cxnLst/>
              <a:rect l="0" t="0" r="0" b="0"/>
              <a:pathLst>
                <a:path w="272108" h="597062">
                  <a:moveTo>
                    <a:pt x="0" y="80367"/>
                  </a:moveTo>
                  <a:lnTo>
                    <a:pt x="4740" y="116499"/>
                  </a:lnTo>
                  <a:lnTo>
                    <a:pt x="17170" y="158762"/>
                  </a:lnTo>
                  <a:lnTo>
                    <a:pt x="33420" y="202704"/>
                  </a:lnTo>
                  <a:lnTo>
                    <a:pt x="50802" y="247143"/>
                  </a:lnTo>
                  <a:lnTo>
                    <a:pt x="65243" y="279505"/>
                  </a:lnTo>
                  <a:lnTo>
                    <a:pt x="80590" y="313733"/>
                  </a:lnTo>
                  <a:lnTo>
                    <a:pt x="94026" y="348788"/>
                  </a:lnTo>
                  <a:lnTo>
                    <a:pt x="109259" y="384213"/>
                  </a:lnTo>
                  <a:lnTo>
                    <a:pt x="124958" y="418808"/>
                  </a:lnTo>
                  <a:lnTo>
                    <a:pt x="138550" y="450720"/>
                  </a:lnTo>
                  <a:lnTo>
                    <a:pt x="151206" y="481441"/>
                  </a:lnTo>
                  <a:lnTo>
                    <a:pt x="169486" y="521334"/>
                  </a:lnTo>
                  <a:lnTo>
                    <a:pt x="193441" y="561481"/>
                  </a:lnTo>
                  <a:lnTo>
                    <a:pt x="216290" y="588961"/>
                  </a:lnTo>
                  <a:lnTo>
                    <a:pt x="224452" y="594143"/>
                  </a:lnTo>
                  <a:lnTo>
                    <a:pt x="234625" y="597061"/>
                  </a:lnTo>
                  <a:lnTo>
                    <a:pt x="237776" y="595486"/>
                  </a:lnTo>
                  <a:lnTo>
                    <a:pt x="243923" y="588445"/>
                  </a:lnTo>
                  <a:lnTo>
                    <a:pt x="255953" y="558641"/>
                  </a:lnTo>
                  <a:lnTo>
                    <a:pt x="263913" y="520947"/>
                  </a:lnTo>
                  <a:lnTo>
                    <a:pt x="267704" y="477367"/>
                  </a:lnTo>
                  <a:lnTo>
                    <a:pt x="272107" y="444335"/>
                  </a:lnTo>
                  <a:lnTo>
                    <a:pt x="272080" y="409811"/>
                  </a:lnTo>
                  <a:lnTo>
                    <a:pt x="269753" y="374623"/>
                  </a:lnTo>
                  <a:lnTo>
                    <a:pt x="268718" y="339140"/>
                  </a:lnTo>
                  <a:lnTo>
                    <a:pt x="265613" y="303526"/>
                  </a:lnTo>
                  <a:lnTo>
                    <a:pt x="260925" y="268846"/>
                  </a:lnTo>
                  <a:lnTo>
                    <a:pt x="255535" y="236896"/>
                  </a:lnTo>
                  <a:lnTo>
                    <a:pt x="249831" y="206160"/>
                  </a:lnTo>
                  <a:lnTo>
                    <a:pt x="238396" y="163610"/>
                  </a:lnTo>
                  <a:lnTo>
                    <a:pt x="225086" y="128514"/>
                  </a:lnTo>
                  <a:lnTo>
                    <a:pt x="206960" y="85247"/>
                  </a:lnTo>
                  <a:lnTo>
                    <a:pt x="184270" y="44620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250"/>
            <p:cNvSpPr/>
            <p:nvPr/>
          </p:nvSpPr>
          <p:spPr>
            <a:xfrm>
              <a:off x="6215063" y="4786313"/>
              <a:ext cx="178594" cy="187524"/>
            </a:xfrm>
            <a:custGeom>
              <a:avLst/>
              <a:gdLst/>
              <a:ahLst/>
              <a:cxnLst/>
              <a:rect l="0" t="0" r="0" b="0"/>
              <a:pathLst>
                <a:path w="178594" h="187524">
                  <a:moveTo>
                    <a:pt x="0" y="0"/>
                  </a:moveTo>
                  <a:lnTo>
                    <a:pt x="0" y="4740"/>
                  </a:lnTo>
                  <a:lnTo>
                    <a:pt x="24857" y="45848"/>
                  </a:lnTo>
                  <a:lnTo>
                    <a:pt x="56361" y="82386"/>
                  </a:lnTo>
                  <a:lnTo>
                    <a:pt x="92455" y="119144"/>
                  </a:lnTo>
                  <a:lnTo>
                    <a:pt x="136023" y="161811"/>
                  </a:lnTo>
                  <a:lnTo>
                    <a:pt x="178593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251"/>
            <p:cNvSpPr/>
            <p:nvPr/>
          </p:nvSpPr>
          <p:spPr>
            <a:xfrm>
              <a:off x="6241852" y="4795242"/>
              <a:ext cx="80368" cy="125017"/>
            </a:xfrm>
            <a:custGeom>
              <a:avLst/>
              <a:gdLst/>
              <a:ahLst/>
              <a:cxnLst/>
              <a:rect l="0" t="0" r="0" b="0"/>
              <a:pathLst>
                <a:path w="80368" h="125017">
                  <a:moveTo>
                    <a:pt x="80367" y="0"/>
                  </a:moveTo>
                  <a:lnTo>
                    <a:pt x="72246" y="10106"/>
                  </a:lnTo>
                  <a:lnTo>
                    <a:pt x="51688" y="48796"/>
                  </a:lnTo>
                  <a:lnTo>
                    <a:pt x="20734" y="93160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252"/>
            <p:cNvSpPr/>
            <p:nvPr/>
          </p:nvSpPr>
          <p:spPr>
            <a:xfrm>
              <a:off x="6366867" y="4804172"/>
              <a:ext cx="125017" cy="151806"/>
            </a:xfrm>
            <a:custGeom>
              <a:avLst/>
              <a:gdLst/>
              <a:ahLst/>
              <a:cxnLst/>
              <a:rect l="0" t="0" r="0" b="0"/>
              <a:pathLst>
                <a:path w="125017" h="151806">
                  <a:moveTo>
                    <a:pt x="0" y="0"/>
                  </a:moveTo>
                  <a:lnTo>
                    <a:pt x="21910" y="26650"/>
                  </a:lnTo>
                  <a:lnTo>
                    <a:pt x="46260" y="68773"/>
                  </a:lnTo>
                  <a:lnTo>
                    <a:pt x="80508" y="109568"/>
                  </a:lnTo>
                  <a:lnTo>
                    <a:pt x="100914" y="132014"/>
                  </a:lnTo>
                  <a:lnTo>
                    <a:pt x="125016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253"/>
            <p:cNvSpPr/>
            <p:nvPr/>
          </p:nvSpPr>
          <p:spPr>
            <a:xfrm>
              <a:off x="6402586" y="4804172"/>
              <a:ext cx="116087" cy="125017"/>
            </a:xfrm>
            <a:custGeom>
              <a:avLst/>
              <a:gdLst/>
              <a:ahLst/>
              <a:cxnLst/>
              <a:rect l="0" t="0" r="0" b="0"/>
              <a:pathLst>
                <a:path w="116087" h="125017">
                  <a:moveTo>
                    <a:pt x="116086" y="0"/>
                  </a:moveTo>
                  <a:lnTo>
                    <a:pt x="111345" y="0"/>
                  </a:lnTo>
                  <a:lnTo>
                    <a:pt x="76939" y="25318"/>
                  </a:lnTo>
                  <a:lnTo>
                    <a:pt x="42624" y="65956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54"/>
            <p:cNvSpPr/>
            <p:nvPr/>
          </p:nvSpPr>
          <p:spPr>
            <a:xfrm>
              <a:off x="5777508" y="4947047"/>
              <a:ext cx="125016" cy="205384"/>
            </a:xfrm>
            <a:custGeom>
              <a:avLst/>
              <a:gdLst/>
              <a:ahLst/>
              <a:cxnLst/>
              <a:rect l="0" t="0" r="0" b="0"/>
              <a:pathLst>
                <a:path w="125016" h="205384">
                  <a:moveTo>
                    <a:pt x="0" y="0"/>
                  </a:moveTo>
                  <a:lnTo>
                    <a:pt x="2645" y="17651"/>
                  </a:lnTo>
                  <a:lnTo>
                    <a:pt x="12359" y="44587"/>
                  </a:lnTo>
                  <a:lnTo>
                    <a:pt x="28679" y="80355"/>
                  </a:lnTo>
                  <a:lnTo>
                    <a:pt x="54219" y="122368"/>
                  </a:lnTo>
                  <a:lnTo>
                    <a:pt x="83428" y="160569"/>
                  </a:lnTo>
                  <a:lnTo>
                    <a:pt x="125015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55"/>
            <p:cNvSpPr/>
            <p:nvPr/>
          </p:nvSpPr>
          <p:spPr>
            <a:xfrm>
              <a:off x="5777508" y="4973836"/>
              <a:ext cx="98227" cy="142876"/>
            </a:xfrm>
            <a:custGeom>
              <a:avLst/>
              <a:gdLst/>
              <a:ahLst/>
              <a:cxnLst/>
              <a:rect l="0" t="0" r="0" b="0"/>
              <a:pathLst>
                <a:path w="98227" h="142876">
                  <a:moveTo>
                    <a:pt x="98226" y="0"/>
                  </a:moveTo>
                  <a:lnTo>
                    <a:pt x="70421" y="37519"/>
                  </a:lnTo>
                  <a:lnTo>
                    <a:pt x="42684" y="7653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56"/>
            <p:cNvSpPr/>
            <p:nvPr/>
          </p:nvSpPr>
          <p:spPr>
            <a:xfrm>
              <a:off x="5965031" y="5027414"/>
              <a:ext cx="133947" cy="169665"/>
            </a:xfrm>
            <a:custGeom>
              <a:avLst/>
              <a:gdLst/>
              <a:ahLst/>
              <a:cxnLst/>
              <a:rect l="0" t="0" r="0" b="0"/>
              <a:pathLst>
                <a:path w="133947" h="169665">
                  <a:moveTo>
                    <a:pt x="0" y="0"/>
                  </a:moveTo>
                  <a:lnTo>
                    <a:pt x="15006" y="20296"/>
                  </a:lnTo>
                  <a:lnTo>
                    <a:pt x="36368" y="61225"/>
                  </a:lnTo>
                  <a:lnTo>
                    <a:pt x="62986" y="99920"/>
                  </a:lnTo>
                  <a:lnTo>
                    <a:pt x="83154" y="122872"/>
                  </a:lnTo>
                  <a:lnTo>
                    <a:pt x="133946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57"/>
            <p:cNvSpPr/>
            <p:nvPr/>
          </p:nvSpPr>
          <p:spPr>
            <a:xfrm>
              <a:off x="6009680" y="5063133"/>
              <a:ext cx="98227" cy="107157"/>
            </a:xfrm>
            <a:custGeom>
              <a:avLst/>
              <a:gdLst/>
              <a:ahLst/>
              <a:cxnLst/>
              <a:rect l="0" t="0" r="0" b="0"/>
              <a:pathLst>
                <a:path w="98227" h="107157">
                  <a:moveTo>
                    <a:pt x="98226" y="0"/>
                  </a:moveTo>
                  <a:lnTo>
                    <a:pt x="98226" y="4740"/>
                  </a:lnTo>
                  <a:lnTo>
                    <a:pt x="83968" y="22360"/>
                  </a:lnTo>
                  <a:lnTo>
                    <a:pt x="44510" y="62597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258"/>
            <p:cNvSpPr/>
            <p:nvPr/>
          </p:nvSpPr>
          <p:spPr>
            <a:xfrm>
              <a:off x="5795367" y="5259586"/>
              <a:ext cx="133947" cy="151806"/>
            </a:xfrm>
            <a:custGeom>
              <a:avLst/>
              <a:gdLst/>
              <a:ahLst/>
              <a:cxnLst/>
              <a:rect l="0" t="0" r="0" b="0"/>
              <a:pathLst>
                <a:path w="133947" h="151806">
                  <a:moveTo>
                    <a:pt x="0" y="0"/>
                  </a:moveTo>
                  <a:lnTo>
                    <a:pt x="21910" y="39079"/>
                  </a:lnTo>
                  <a:lnTo>
                    <a:pt x="48905" y="81496"/>
                  </a:lnTo>
                  <a:lnTo>
                    <a:pt x="88887" y="121685"/>
                  </a:lnTo>
                  <a:lnTo>
                    <a:pt x="133946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259"/>
            <p:cNvSpPr/>
            <p:nvPr/>
          </p:nvSpPr>
          <p:spPr>
            <a:xfrm>
              <a:off x="5813227" y="5259586"/>
              <a:ext cx="107157" cy="89298"/>
            </a:xfrm>
            <a:custGeom>
              <a:avLst/>
              <a:gdLst/>
              <a:ahLst/>
              <a:cxnLst/>
              <a:rect l="0" t="0" r="0" b="0"/>
              <a:pathLst>
                <a:path w="107157" h="89298">
                  <a:moveTo>
                    <a:pt x="107156" y="0"/>
                  </a:moveTo>
                  <a:lnTo>
                    <a:pt x="91906" y="9113"/>
                  </a:lnTo>
                  <a:lnTo>
                    <a:pt x="50230" y="48241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60"/>
            <p:cNvSpPr/>
            <p:nvPr/>
          </p:nvSpPr>
          <p:spPr>
            <a:xfrm>
              <a:off x="5991820" y="5322094"/>
              <a:ext cx="142876" cy="169665"/>
            </a:xfrm>
            <a:custGeom>
              <a:avLst/>
              <a:gdLst/>
              <a:ahLst/>
              <a:cxnLst/>
              <a:rect l="0" t="0" r="0" b="0"/>
              <a:pathLst>
                <a:path w="142876" h="169665">
                  <a:moveTo>
                    <a:pt x="0" y="0"/>
                  </a:moveTo>
                  <a:lnTo>
                    <a:pt x="12359" y="19427"/>
                  </a:lnTo>
                  <a:lnTo>
                    <a:pt x="44950" y="63429"/>
                  </a:lnTo>
                  <a:lnTo>
                    <a:pt x="74454" y="101141"/>
                  </a:lnTo>
                  <a:lnTo>
                    <a:pt x="111129" y="144931"/>
                  </a:lnTo>
                  <a:lnTo>
                    <a:pt x="142875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261"/>
            <p:cNvSpPr/>
            <p:nvPr/>
          </p:nvSpPr>
          <p:spPr>
            <a:xfrm>
              <a:off x="6090047" y="5375672"/>
              <a:ext cx="98227" cy="107157"/>
            </a:xfrm>
            <a:custGeom>
              <a:avLst/>
              <a:gdLst/>
              <a:ahLst/>
              <a:cxnLst/>
              <a:rect l="0" t="0" r="0" b="0"/>
              <a:pathLst>
                <a:path w="98227" h="107157">
                  <a:moveTo>
                    <a:pt x="98226" y="0"/>
                  </a:moveTo>
                  <a:lnTo>
                    <a:pt x="61627" y="42736"/>
                  </a:lnTo>
                  <a:lnTo>
                    <a:pt x="29141" y="82915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62"/>
            <p:cNvSpPr/>
            <p:nvPr/>
          </p:nvSpPr>
          <p:spPr>
            <a:xfrm>
              <a:off x="5840016" y="5527477"/>
              <a:ext cx="133946" cy="187524"/>
            </a:xfrm>
            <a:custGeom>
              <a:avLst/>
              <a:gdLst/>
              <a:ahLst/>
              <a:cxnLst/>
              <a:rect l="0" t="0" r="0" b="0"/>
              <a:pathLst>
                <a:path w="133946" h="187524">
                  <a:moveTo>
                    <a:pt x="0" y="0"/>
                  </a:moveTo>
                  <a:lnTo>
                    <a:pt x="21909" y="39079"/>
                  </a:lnTo>
                  <a:lnTo>
                    <a:pt x="41112" y="79267"/>
                  </a:lnTo>
                  <a:lnTo>
                    <a:pt x="62985" y="115868"/>
                  </a:lnTo>
                  <a:lnTo>
                    <a:pt x="75617" y="132856"/>
                  </a:lnTo>
                  <a:lnTo>
                    <a:pt x="116636" y="170892"/>
                  </a:lnTo>
                  <a:lnTo>
                    <a:pt x="133945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63"/>
            <p:cNvSpPr/>
            <p:nvPr/>
          </p:nvSpPr>
          <p:spPr>
            <a:xfrm>
              <a:off x="5848945" y="5545336"/>
              <a:ext cx="116087" cy="71438"/>
            </a:xfrm>
            <a:custGeom>
              <a:avLst/>
              <a:gdLst/>
              <a:ahLst/>
              <a:cxnLst/>
              <a:rect l="0" t="0" r="0" b="0"/>
              <a:pathLst>
                <a:path w="116087" h="71438">
                  <a:moveTo>
                    <a:pt x="116086" y="0"/>
                  </a:moveTo>
                  <a:lnTo>
                    <a:pt x="78495" y="22360"/>
                  </a:lnTo>
                  <a:lnTo>
                    <a:pt x="40213" y="46061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64"/>
            <p:cNvSpPr/>
            <p:nvPr/>
          </p:nvSpPr>
          <p:spPr>
            <a:xfrm>
              <a:off x="5991820" y="5616773"/>
              <a:ext cx="151806" cy="223244"/>
            </a:xfrm>
            <a:custGeom>
              <a:avLst/>
              <a:gdLst/>
              <a:ahLst/>
              <a:cxnLst/>
              <a:rect l="0" t="0" r="0" b="0"/>
              <a:pathLst>
                <a:path w="151806" h="223244">
                  <a:moveTo>
                    <a:pt x="0" y="0"/>
                  </a:moveTo>
                  <a:lnTo>
                    <a:pt x="8122" y="20395"/>
                  </a:lnTo>
                  <a:lnTo>
                    <a:pt x="33420" y="60025"/>
                  </a:lnTo>
                  <a:lnTo>
                    <a:pt x="55543" y="93302"/>
                  </a:lnTo>
                  <a:lnTo>
                    <a:pt x="76209" y="128297"/>
                  </a:lnTo>
                  <a:lnTo>
                    <a:pt x="101962" y="168549"/>
                  </a:lnTo>
                  <a:lnTo>
                    <a:pt x="151805" y="223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65"/>
            <p:cNvSpPr/>
            <p:nvPr/>
          </p:nvSpPr>
          <p:spPr>
            <a:xfrm>
              <a:off x="6063258" y="5679281"/>
              <a:ext cx="107157" cy="107158"/>
            </a:xfrm>
            <a:custGeom>
              <a:avLst/>
              <a:gdLst/>
              <a:ahLst/>
              <a:cxnLst/>
              <a:rect l="0" t="0" r="0" b="0"/>
              <a:pathLst>
                <a:path w="107157" h="107158">
                  <a:moveTo>
                    <a:pt x="107156" y="0"/>
                  </a:moveTo>
                  <a:lnTo>
                    <a:pt x="90914" y="10106"/>
                  </a:lnTo>
                  <a:lnTo>
                    <a:pt x="49798" y="48796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SMARTInkShape-Group47"/>
          <p:cNvGrpSpPr/>
          <p:nvPr/>
        </p:nvGrpSpPr>
        <p:grpSpPr>
          <a:xfrm>
            <a:off x="4903824" y="5948321"/>
            <a:ext cx="337904" cy="525703"/>
            <a:chOff x="4903824" y="5948321"/>
            <a:chExt cx="337904" cy="525703"/>
          </a:xfrm>
        </p:grpSpPr>
        <p:sp>
          <p:nvSpPr>
            <p:cNvPr id="192" name="SMARTInkShape-266"/>
            <p:cNvSpPr/>
            <p:nvPr/>
          </p:nvSpPr>
          <p:spPr>
            <a:xfrm>
              <a:off x="4903824" y="5948321"/>
              <a:ext cx="195029" cy="399225"/>
            </a:xfrm>
            <a:custGeom>
              <a:avLst/>
              <a:gdLst/>
              <a:ahLst/>
              <a:cxnLst/>
              <a:rect l="0" t="0" r="0" b="0"/>
              <a:pathLst>
                <a:path w="195029" h="399225">
                  <a:moveTo>
                    <a:pt x="195028" y="61359"/>
                  </a:moveTo>
                  <a:lnTo>
                    <a:pt x="190287" y="66099"/>
                  </a:lnTo>
                  <a:lnTo>
                    <a:pt x="187959" y="71072"/>
                  </a:lnTo>
                  <a:lnTo>
                    <a:pt x="186206" y="86430"/>
                  </a:lnTo>
                  <a:lnTo>
                    <a:pt x="187162" y="87002"/>
                  </a:lnTo>
                  <a:lnTo>
                    <a:pt x="190870" y="87638"/>
                  </a:lnTo>
                  <a:lnTo>
                    <a:pt x="191264" y="86816"/>
                  </a:lnTo>
                  <a:lnTo>
                    <a:pt x="188069" y="79926"/>
                  </a:lnTo>
                  <a:lnTo>
                    <a:pt x="176500" y="40547"/>
                  </a:lnTo>
                  <a:lnTo>
                    <a:pt x="169926" y="25320"/>
                  </a:lnTo>
                  <a:lnTo>
                    <a:pt x="160389" y="11938"/>
                  </a:lnTo>
                  <a:lnTo>
                    <a:pt x="149537" y="4668"/>
                  </a:lnTo>
                  <a:lnTo>
                    <a:pt x="132270" y="574"/>
                  </a:lnTo>
                  <a:lnTo>
                    <a:pt x="126400" y="0"/>
                  </a:lnTo>
                  <a:lnTo>
                    <a:pt x="99177" y="8672"/>
                  </a:lnTo>
                  <a:lnTo>
                    <a:pt x="70716" y="28550"/>
                  </a:lnTo>
                  <a:lnTo>
                    <a:pt x="42554" y="61934"/>
                  </a:lnTo>
                  <a:lnTo>
                    <a:pt x="23761" y="99837"/>
                  </a:lnTo>
                  <a:lnTo>
                    <a:pt x="5975" y="140507"/>
                  </a:lnTo>
                  <a:lnTo>
                    <a:pt x="36" y="184333"/>
                  </a:lnTo>
                  <a:lnTo>
                    <a:pt x="0" y="219394"/>
                  </a:lnTo>
                  <a:lnTo>
                    <a:pt x="4840" y="254917"/>
                  </a:lnTo>
                  <a:lnTo>
                    <a:pt x="7707" y="289586"/>
                  </a:lnTo>
                  <a:lnTo>
                    <a:pt x="15391" y="319151"/>
                  </a:lnTo>
                  <a:lnTo>
                    <a:pt x="36152" y="360074"/>
                  </a:lnTo>
                  <a:lnTo>
                    <a:pt x="60090" y="384023"/>
                  </a:lnTo>
                  <a:lnTo>
                    <a:pt x="75855" y="393281"/>
                  </a:lnTo>
                  <a:lnTo>
                    <a:pt x="102144" y="399224"/>
                  </a:lnTo>
                  <a:lnTo>
                    <a:pt x="117035" y="394745"/>
                  </a:lnTo>
                  <a:lnTo>
                    <a:pt x="159309" y="3649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67"/>
            <p:cNvSpPr/>
            <p:nvPr/>
          </p:nvSpPr>
          <p:spPr>
            <a:xfrm>
              <a:off x="5197078" y="6063258"/>
              <a:ext cx="44650" cy="410766"/>
            </a:xfrm>
            <a:custGeom>
              <a:avLst/>
              <a:gdLst/>
              <a:ahLst/>
              <a:cxnLst/>
              <a:rect l="0" t="0" r="0" b="0"/>
              <a:pathLst>
                <a:path w="44650" h="410766">
                  <a:moveTo>
                    <a:pt x="0" y="0"/>
                  </a:moveTo>
                  <a:lnTo>
                    <a:pt x="2646" y="37078"/>
                  </a:lnTo>
                  <a:lnTo>
                    <a:pt x="9713" y="75478"/>
                  </a:lnTo>
                  <a:lnTo>
                    <a:pt x="16250" y="115120"/>
                  </a:lnTo>
                  <a:lnTo>
                    <a:pt x="18534" y="157751"/>
                  </a:lnTo>
                  <a:lnTo>
                    <a:pt x="24864" y="198510"/>
                  </a:lnTo>
                  <a:lnTo>
                    <a:pt x="31149" y="239743"/>
                  </a:lnTo>
                  <a:lnTo>
                    <a:pt x="34816" y="277544"/>
                  </a:lnTo>
                  <a:lnTo>
                    <a:pt x="38186" y="316908"/>
                  </a:lnTo>
                  <a:lnTo>
                    <a:pt x="43372" y="349120"/>
                  </a:lnTo>
                  <a:lnTo>
                    <a:pt x="44396" y="388299"/>
                  </a:lnTo>
                  <a:lnTo>
                    <a:pt x="44649" y="410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SMARTInkShape-Group48"/>
          <p:cNvGrpSpPr/>
          <p:nvPr/>
        </p:nvGrpSpPr>
        <p:grpSpPr>
          <a:xfrm>
            <a:off x="4750594" y="5732859"/>
            <a:ext cx="634009" cy="1000126"/>
            <a:chOff x="4750594" y="5732859"/>
            <a:chExt cx="634009" cy="1000126"/>
          </a:xfrm>
        </p:grpSpPr>
        <p:sp>
          <p:nvSpPr>
            <p:cNvPr id="195" name="SMARTInkShape-268"/>
            <p:cNvSpPr/>
            <p:nvPr/>
          </p:nvSpPr>
          <p:spPr>
            <a:xfrm>
              <a:off x="4893469" y="5732859"/>
              <a:ext cx="98227" cy="205384"/>
            </a:xfrm>
            <a:custGeom>
              <a:avLst/>
              <a:gdLst/>
              <a:ahLst/>
              <a:cxnLst/>
              <a:rect l="0" t="0" r="0" b="0"/>
              <a:pathLst>
                <a:path w="98227" h="205384">
                  <a:moveTo>
                    <a:pt x="0" y="0"/>
                  </a:moveTo>
                  <a:lnTo>
                    <a:pt x="0" y="9481"/>
                  </a:lnTo>
                  <a:lnTo>
                    <a:pt x="16781" y="45898"/>
                  </a:lnTo>
                  <a:lnTo>
                    <a:pt x="32600" y="89462"/>
                  </a:lnTo>
                  <a:lnTo>
                    <a:pt x="42622" y="115143"/>
                  </a:lnTo>
                  <a:lnTo>
                    <a:pt x="98226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69"/>
            <p:cNvSpPr/>
            <p:nvPr/>
          </p:nvSpPr>
          <p:spPr>
            <a:xfrm>
              <a:off x="4884539" y="5786438"/>
              <a:ext cx="89298" cy="125016"/>
            </a:xfrm>
            <a:custGeom>
              <a:avLst/>
              <a:gdLst/>
              <a:ahLst/>
              <a:cxnLst/>
              <a:rect l="0" t="0" r="0" b="0"/>
              <a:pathLst>
                <a:path w="89298" h="125016">
                  <a:moveTo>
                    <a:pt x="89297" y="0"/>
                  </a:moveTo>
                  <a:lnTo>
                    <a:pt x="67929" y="28497"/>
                  </a:lnTo>
                  <a:lnTo>
                    <a:pt x="42146" y="66941"/>
                  </a:lnTo>
                  <a:lnTo>
                    <a:pt x="15259" y="108105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70"/>
            <p:cNvSpPr/>
            <p:nvPr/>
          </p:nvSpPr>
          <p:spPr>
            <a:xfrm>
              <a:off x="5027414" y="5795367"/>
              <a:ext cx="98228" cy="169665"/>
            </a:xfrm>
            <a:custGeom>
              <a:avLst/>
              <a:gdLst/>
              <a:ahLst/>
              <a:cxnLst/>
              <a:rect l="0" t="0" r="0" b="0"/>
              <a:pathLst>
                <a:path w="98228" h="169665">
                  <a:moveTo>
                    <a:pt x="0" y="0"/>
                  </a:moveTo>
                  <a:lnTo>
                    <a:pt x="7129" y="8121"/>
                  </a:lnTo>
                  <a:lnTo>
                    <a:pt x="25900" y="48261"/>
                  </a:lnTo>
                  <a:lnTo>
                    <a:pt x="45047" y="84193"/>
                  </a:lnTo>
                  <a:lnTo>
                    <a:pt x="69493" y="128533"/>
                  </a:lnTo>
                  <a:lnTo>
                    <a:pt x="98227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71"/>
            <p:cNvSpPr/>
            <p:nvPr/>
          </p:nvSpPr>
          <p:spPr>
            <a:xfrm>
              <a:off x="5125641" y="5857875"/>
              <a:ext cx="80368" cy="98228"/>
            </a:xfrm>
            <a:custGeom>
              <a:avLst/>
              <a:gdLst/>
              <a:ahLst/>
              <a:cxnLst/>
              <a:rect l="0" t="0" r="0" b="0"/>
              <a:pathLst>
                <a:path w="80368" h="98228">
                  <a:moveTo>
                    <a:pt x="80367" y="0"/>
                  </a:moveTo>
                  <a:lnTo>
                    <a:pt x="43185" y="38174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72"/>
            <p:cNvSpPr/>
            <p:nvPr/>
          </p:nvSpPr>
          <p:spPr>
            <a:xfrm>
              <a:off x="5277445" y="6134695"/>
              <a:ext cx="71439" cy="178595"/>
            </a:xfrm>
            <a:custGeom>
              <a:avLst/>
              <a:gdLst/>
              <a:ahLst/>
              <a:cxnLst/>
              <a:rect l="0" t="0" r="0" b="0"/>
              <a:pathLst>
                <a:path w="71439" h="178595">
                  <a:moveTo>
                    <a:pt x="0" y="0"/>
                  </a:moveTo>
                  <a:lnTo>
                    <a:pt x="0" y="4741"/>
                  </a:lnTo>
                  <a:lnTo>
                    <a:pt x="20118" y="45849"/>
                  </a:lnTo>
                  <a:lnTo>
                    <a:pt x="32601" y="86742"/>
                  </a:lnTo>
                  <a:lnTo>
                    <a:pt x="44621" y="124511"/>
                  </a:lnTo>
                  <a:lnTo>
                    <a:pt x="71438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73"/>
            <p:cNvSpPr/>
            <p:nvPr/>
          </p:nvSpPr>
          <p:spPr>
            <a:xfrm>
              <a:off x="5304234" y="6197203"/>
              <a:ext cx="80369" cy="98228"/>
            </a:xfrm>
            <a:custGeom>
              <a:avLst/>
              <a:gdLst/>
              <a:ahLst/>
              <a:cxnLst/>
              <a:rect l="0" t="0" r="0" b="0"/>
              <a:pathLst>
                <a:path w="80369" h="98228">
                  <a:moveTo>
                    <a:pt x="80368" y="0"/>
                  </a:moveTo>
                  <a:lnTo>
                    <a:pt x="65117" y="9114"/>
                  </a:lnTo>
                  <a:lnTo>
                    <a:pt x="39762" y="34874"/>
                  </a:lnTo>
                  <a:lnTo>
                    <a:pt x="15232" y="76655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74"/>
            <p:cNvSpPr/>
            <p:nvPr/>
          </p:nvSpPr>
          <p:spPr>
            <a:xfrm>
              <a:off x="5152430" y="6545461"/>
              <a:ext cx="80368" cy="169665"/>
            </a:xfrm>
            <a:custGeom>
              <a:avLst/>
              <a:gdLst/>
              <a:ahLst/>
              <a:cxnLst/>
              <a:rect l="0" t="0" r="0" b="0"/>
              <a:pathLst>
                <a:path w="80368" h="169665">
                  <a:moveTo>
                    <a:pt x="0" y="0"/>
                  </a:moveTo>
                  <a:lnTo>
                    <a:pt x="4740" y="0"/>
                  </a:lnTo>
                  <a:lnTo>
                    <a:pt x="9713" y="7937"/>
                  </a:lnTo>
                  <a:lnTo>
                    <a:pt x="33926" y="51629"/>
                  </a:lnTo>
                  <a:lnTo>
                    <a:pt x="50365" y="90216"/>
                  </a:lnTo>
                  <a:lnTo>
                    <a:pt x="80367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75"/>
            <p:cNvSpPr/>
            <p:nvPr/>
          </p:nvSpPr>
          <p:spPr>
            <a:xfrm>
              <a:off x="5143500" y="6616898"/>
              <a:ext cx="116087" cy="71439"/>
            </a:xfrm>
            <a:custGeom>
              <a:avLst/>
              <a:gdLst/>
              <a:ahLst/>
              <a:cxnLst/>
              <a:rect l="0" t="0" r="0" b="0"/>
              <a:pathLst>
                <a:path w="116087" h="71439">
                  <a:moveTo>
                    <a:pt x="116086" y="0"/>
                  </a:moveTo>
                  <a:lnTo>
                    <a:pt x="85615" y="25732"/>
                  </a:lnTo>
                  <a:lnTo>
                    <a:pt x="47706" y="47012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76"/>
            <p:cNvSpPr/>
            <p:nvPr/>
          </p:nvSpPr>
          <p:spPr>
            <a:xfrm>
              <a:off x="4750594" y="6206133"/>
              <a:ext cx="98227" cy="196454"/>
            </a:xfrm>
            <a:custGeom>
              <a:avLst/>
              <a:gdLst/>
              <a:ahLst/>
              <a:cxnLst/>
              <a:rect l="0" t="0" r="0" b="0"/>
              <a:pathLst>
                <a:path w="98227" h="196454">
                  <a:moveTo>
                    <a:pt x="0" y="0"/>
                  </a:moveTo>
                  <a:lnTo>
                    <a:pt x="4740" y="0"/>
                  </a:lnTo>
                  <a:lnTo>
                    <a:pt x="9713" y="7937"/>
                  </a:lnTo>
                  <a:lnTo>
                    <a:pt x="18091" y="23849"/>
                  </a:lnTo>
                  <a:lnTo>
                    <a:pt x="26858" y="40139"/>
                  </a:lnTo>
                  <a:lnTo>
                    <a:pt x="42673" y="73820"/>
                  </a:lnTo>
                  <a:lnTo>
                    <a:pt x="60648" y="100755"/>
                  </a:lnTo>
                  <a:lnTo>
                    <a:pt x="80203" y="144958"/>
                  </a:lnTo>
                  <a:lnTo>
                    <a:pt x="98226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277"/>
            <p:cNvSpPr/>
            <p:nvPr/>
          </p:nvSpPr>
          <p:spPr>
            <a:xfrm>
              <a:off x="4750594" y="6250781"/>
              <a:ext cx="98227" cy="80368"/>
            </a:xfrm>
            <a:custGeom>
              <a:avLst/>
              <a:gdLst/>
              <a:ahLst/>
              <a:cxnLst/>
              <a:rect l="0" t="0" r="0" b="0"/>
              <a:pathLst>
                <a:path w="98227" h="80368">
                  <a:moveTo>
                    <a:pt x="98226" y="0"/>
                  </a:moveTo>
                  <a:lnTo>
                    <a:pt x="93486" y="4741"/>
                  </a:lnTo>
                  <a:lnTo>
                    <a:pt x="88513" y="7068"/>
                  </a:lnTo>
                  <a:lnTo>
                    <a:pt x="85798" y="7689"/>
                  </a:lnTo>
                  <a:lnTo>
                    <a:pt x="52188" y="31218"/>
                  </a:lnTo>
                  <a:lnTo>
                    <a:pt x="29748" y="53865"/>
                  </a:lnTo>
                  <a:lnTo>
                    <a:pt x="21159" y="64620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278"/>
            <p:cNvSpPr/>
            <p:nvPr/>
          </p:nvSpPr>
          <p:spPr>
            <a:xfrm>
              <a:off x="5250656" y="6411516"/>
              <a:ext cx="53579" cy="205383"/>
            </a:xfrm>
            <a:custGeom>
              <a:avLst/>
              <a:gdLst/>
              <a:ahLst/>
              <a:cxnLst/>
              <a:rect l="0" t="0" r="0" b="0"/>
              <a:pathLst>
                <a:path w="53579" h="205383">
                  <a:moveTo>
                    <a:pt x="0" y="0"/>
                  </a:moveTo>
                  <a:lnTo>
                    <a:pt x="4741" y="39079"/>
                  </a:lnTo>
                  <a:lnTo>
                    <a:pt x="15231" y="79267"/>
                  </a:lnTo>
                  <a:lnTo>
                    <a:pt x="26858" y="115869"/>
                  </a:lnTo>
                  <a:lnTo>
                    <a:pt x="33969" y="151761"/>
                  </a:lnTo>
                  <a:lnTo>
                    <a:pt x="53578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79"/>
            <p:cNvSpPr/>
            <p:nvPr/>
          </p:nvSpPr>
          <p:spPr>
            <a:xfrm>
              <a:off x="5241727" y="6482953"/>
              <a:ext cx="142876" cy="98228"/>
            </a:xfrm>
            <a:custGeom>
              <a:avLst/>
              <a:gdLst/>
              <a:ahLst/>
              <a:cxnLst/>
              <a:rect l="0" t="0" r="0" b="0"/>
              <a:pathLst>
                <a:path w="142876" h="98228">
                  <a:moveTo>
                    <a:pt x="142875" y="0"/>
                  </a:moveTo>
                  <a:lnTo>
                    <a:pt x="122757" y="12429"/>
                  </a:lnTo>
                  <a:lnTo>
                    <a:pt x="84125" y="45189"/>
                  </a:lnTo>
                  <a:lnTo>
                    <a:pt x="40005" y="80648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80"/>
            <p:cNvSpPr/>
            <p:nvPr/>
          </p:nvSpPr>
          <p:spPr>
            <a:xfrm>
              <a:off x="4964906" y="6527602"/>
              <a:ext cx="98228" cy="205383"/>
            </a:xfrm>
            <a:custGeom>
              <a:avLst/>
              <a:gdLst/>
              <a:ahLst/>
              <a:cxnLst/>
              <a:rect l="0" t="0" r="0" b="0"/>
              <a:pathLst>
                <a:path w="98228" h="205383">
                  <a:moveTo>
                    <a:pt x="0" y="0"/>
                  </a:moveTo>
                  <a:lnTo>
                    <a:pt x="22361" y="43728"/>
                  </a:lnTo>
                  <a:lnTo>
                    <a:pt x="46062" y="84435"/>
                  </a:lnTo>
                  <a:lnTo>
                    <a:pt x="60215" y="122033"/>
                  </a:lnTo>
                  <a:lnTo>
                    <a:pt x="82062" y="161713"/>
                  </a:lnTo>
                  <a:lnTo>
                    <a:pt x="98227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81"/>
            <p:cNvSpPr/>
            <p:nvPr/>
          </p:nvSpPr>
          <p:spPr>
            <a:xfrm>
              <a:off x="4982766" y="6599039"/>
              <a:ext cx="133946" cy="133946"/>
            </a:xfrm>
            <a:custGeom>
              <a:avLst/>
              <a:gdLst/>
              <a:ahLst/>
              <a:cxnLst/>
              <a:rect l="0" t="0" r="0" b="0"/>
              <a:pathLst>
                <a:path w="133946" h="133946">
                  <a:moveTo>
                    <a:pt x="133945" y="0"/>
                  </a:moveTo>
                  <a:lnTo>
                    <a:pt x="125824" y="7129"/>
                  </a:lnTo>
                  <a:lnTo>
                    <a:pt x="112577" y="16224"/>
                  </a:lnTo>
                  <a:lnTo>
                    <a:pt x="73987" y="59700"/>
                  </a:lnTo>
                  <a:lnTo>
                    <a:pt x="32717" y="101213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SMARTInkShape-Group49"/>
          <p:cNvGrpSpPr/>
          <p:nvPr/>
        </p:nvGrpSpPr>
        <p:grpSpPr>
          <a:xfrm>
            <a:off x="4268391" y="5911453"/>
            <a:ext cx="544712" cy="491134"/>
            <a:chOff x="4268391" y="5911453"/>
            <a:chExt cx="544712" cy="491134"/>
          </a:xfrm>
        </p:grpSpPr>
        <p:sp>
          <p:nvSpPr>
            <p:cNvPr id="210" name="SMARTInkShape-282"/>
            <p:cNvSpPr/>
            <p:nvPr/>
          </p:nvSpPr>
          <p:spPr>
            <a:xfrm>
              <a:off x="4693578" y="6081682"/>
              <a:ext cx="119525" cy="98624"/>
            </a:xfrm>
            <a:custGeom>
              <a:avLst/>
              <a:gdLst/>
              <a:ahLst/>
              <a:cxnLst/>
              <a:rect l="0" t="0" r="0" b="0"/>
              <a:pathLst>
                <a:path w="119525" h="98624">
                  <a:moveTo>
                    <a:pt x="119524" y="26224"/>
                  </a:moveTo>
                  <a:lnTo>
                    <a:pt x="77419" y="27216"/>
                  </a:lnTo>
                  <a:lnTo>
                    <a:pt x="57108" y="33353"/>
                  </a:lnTo>
                  <a:lnTo>
                    <a:pt x="40350" y="44315"/>
                  </a:lnTo>
                  <a:lnTo>
                    <a:pt x="34726" y="50140"/>
                  </a:lnTo>
                  <a:lnTo>
                    <a:pt x="32227" y="56036"/>
                  </a:lnTo>
                  <a:lnTo>
                    <a:pt x="30402" y="73853"/>
                  </a:lnTo>
                  <a:lnTo>
                    <a:pt x="33320" y="76828"/>
                  </a:lnTo>
                  <a:lnTo>
                    <a:pt x="49664" y="84764"/>
                  </a:lnTo>
                  <a:lnTo>
                    <a:pt x="67727" y="87948"/>
                  </a:lnTo>
                  <a:lnTo>
                    <a:pt x="73086" y="88210"/>
                  </a:lnTo>
                  <a:lnTo>
                    <a:pt x="84333" y="83208"/>
                  </a:lnTo>
                  <a:lnTo>
                    <a:pt x="102981" y="68569"/>
                  </a:lnTo>
                  <a:lnTo>
                    <a:pt x="107210" y="62242"/>
                  </a:lnTo>
                  <a:lnTo>
                    <a:pt x="109090" y="55131"/>
                  </a:lnTo>
                  <a:lnTo>
                    <a:pt x="109926" y="45355"/>
                  </a:lnTo>
                  <a:lnTo>
                    <a:pt x="105655" y="28695"/>
                  </a:lnTo>
                  <a:lnTo>
                    <a:pt x="98147" y="19716"/>
                  </a:lnTo>
                  <a:lnTo>
                    <a:pt x="89187" y="13410"/>
                  </a:lnTo>
                  <a:lnTo>
                    <a:pt x="81897" y="10607"/>
                  </a:lnTo>
                  <a:lnTo>
                    <a:pt x="62734" y="9029"/>
                  </a:lnTo>
                  <a:lnTo>
                    <a:pt x="51951" y="11306"/>
                  </a:lnTo>
                  <a:lnTo>
                    <a:pt x="40302" y="18166"/>
                  </a:lnTo>
                  <a:lnTo>
                    <a:pt x="34704" y="23635"/>
                  </a:lnTo>
                  <a:lnTo>
                    <a:pt x="32217" y="29373"/>
                  </a:lnTo>
                  <a:lnTo>
                    <a:pt x="30817" y="47662"/>
                  </a:lnTo>
                  <a:lnTo>
                    <a:pt x="33134" y="58242"/>
                  </a:lnTo>
                  <a:lnTo>
                    <a:pt x="35142" y="62452"/>
                  </a:lnTo>
                  <a:lnTo>
                    <a:pt x="42664" y="69776"/>
                  </a:lnTo>
                  <a:lnTo>
                    <a:pt x="51629" y="75346"/>
                  </a:lnTo>
                  <a:lnTo>
                    <a:pt x="58921" y="77822"/>
                  </a:lnTo>
                  <a:lnTo>
                    <a:pt x="70761" y="73630"/>
                  </a:lnTo>
                  <a:lnTo>
                    <a:pt x="97875" y="59511"/>
                  </a:lnTo>
                  <a:lnTo>
                    <a:pt x="102115" y="55361"/>
                  </a:lnTo>
                  <a:lnTo>
                    <a:pt x="106826" y="45458"/>
                  </a:lnTo>
                  <a:lnTo>
                    <a:pt x="106273" y="34442"/>
                  </a:lnTo>
                  <a:lnTo>
                    <a:pt x="102720" y="23923"/>
                  </a:lnTo>
                  <a:lnTo>
                    <a:pt x="97834" y="15941"/>
                  </a:lnTo>
                  <a:lnTo>
                    <a:pt x="80024" y="5869"/>
                  </a:lnTo>
                  <a:lnTo>
                    <a:pt x="39376" y="0"/>
                  </a:lnTo>
                  <a:lnTo>
                    <a:pt x="29002" y="4978"/>
                  </a:lnTo>
                  <a:lnTo>
                    <a:pt x="10913" y="19602"/>
                  </a:lnTo>
                  <a:lnTo>
                    <a:pt x="912" y="38483"/>
                  </a:lnTo>
                  <a:lnTo>
                    <a:pt x="0" y="51847"/>
                  </a:lnTo>
                  <a:lnTo>
                    <a:pt x="7499" y="76596"/>
                  </a:lnTo>
                  <a:lnTo>
                    <a:pt x="20406" y="94617"/>
                  </a:lnTo>
                  <a:lnTo>
                    <a:pt x="25664" y="97616"/>
                  </a:lnTo>
                  <a:lnTo>
                    <a:pt x="31153" y="98623"/>
                  </a:lnTo>
                  <a:lnTo>
                    <a:pt x="58963" y="93112"/>
                  </a:lnTo>
                  <a:lnTo>
                    <a:pt x="74901" y="85289"/>
                  </a:lnTo>
                  <a:lnTo>
                    <a:pt x="85907" y="76687"/>
                  </a:lnTo>
                  <a:lnTo>
                    <a:pt x="95452" y="63115"/>
                  </a:lnTo>
                  <a:lnTo>
                    <a:pt x="95538" y="56771"/>
                  </a:lnTo>
                  <a:lnTo>
                    <a:pt x="87171" y="35606"/>
                  </a:lnTo>
                  <a:lnTo>
                    <a:pt x="81001" y="26095"/>
                  </a:lnTo>
                  <a:lnTo>
                    <a:pt x="67209" y="15161"/>
                  </a:lnTo>
                  <a:lnTo>
                    <a:pt x="53608" y="14032"/>
                  </a:lnTo>
                  <a:lnTo>
                    <a:pt x="39627" y="16836"/>
                  </a:lnTo>
                  <a:lnTo>
                    <a:pt x="26177" y="23994"/>
                  </a:lnTo>
                  <a:lnTo>
                    <a:pt x="19166" y="29533"/>
                  </a:lnTo>
                  <a:lnTo>
                    <a:pt x="15389" y="37948"/>
                  </a:lnTo>
                  <a:lnTo>
                    <a:pt x="14382" y="42969"/>
                  </a:lnTo>
                  <a:lnTo>
                    <a:pt x="14702" y="47310"/>
                  </a:lnTo>
                  <a:lnTo>
                    <a:pt x="17705" y="54778"/>
                  </a:lnTo>
                  <a:lnTo>
                    <a:pt x="24973" y="64560"/>
                  </a:lnTo>
                  <a:lnTo>
                    <a:pt x="30538" y="68067"/>
                  </a:lnTo>
                  <a:lnTo>
                    <a:pt x="42194" y="70318"/>
                  </a:lnTo>
                  <a:lnTo>
                    <a:pt x="48113" y="67981"/>
                  </a:lnTo>
                  <a:lnTo>
                    <a:pt x="54051" y="64627"/>
                  </a:lnTo>
                  <a:lnTo>
                    <a:pt x="60988" y="62738"/>
                  </a:lnTo>
                  <a:lnTo>
                    <a:pt x="57016" y="619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83"/>
            <p:cNvSpPr/>
            <p:nvPr/>
          </p:nvSpPr>
          <p:spPr>
            <a:xfrm>
              <a:off x="4268391" y="5911453"/>
              <a:ext cx="17860" cy="446486"/>
            </a:xfrm>
            <a:custGeom>
              <a:avLst/>
              <a:gdLst/>
              <a:ahLst/>
              <a:cxnLst/>
              <a:rect l="0" t="0" r="0" b="0"/>
              <a:pathLst>
                <a:path w="17860" h="446486">
                  <a:moveTo>
                    <a:pt x="0" y="0"/>
                  </a:moveTo>
                  <a:lnTo>
                    <a:pt x="0" y="36618"/>
                  </a:lnTo>
                  <a:lnTo>
                    <a:pt x="0" y="70602"/>
                  </a:lnTo>
                  <a:lnTo>
                    <a:pt x="992" y="110657"/>
                  </a:lnTo>
                  <a:lnTo>
                    <a:pt x="6136" y="149094"/>
                  </a:lnTo>
                  <a:lnTo>
                    <a:pt x="8102" y="190469"/>
                  </a:lnTo>
                  <a:lnTo>
                    <a:pt x="8684" y="228304"/>
                  </a:lnTo>
                  <a:lnTo>
                    <a:pt x="8856" y="265642"/>
                  </a:lnTo>
                  <a:lnTo>
                    <a:pt x="8908" y="306691"/>
                  </a:lnTo>
                  <a:lnTo>
                    <a:pt x="8923" y="345422"/>
                  </a:lnTo>
                  <a:lnTo>
                    <a:pt x="8927" y="384901"/>
                  </a:lnTo>
                  <a:lnTo>
                    <a:pt x="17859" y="4464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84"/>
            <p:cNvSpPr/>
            <p:nvPr/>
          </p:nvSpPr>
          <p:spPr>
            <a:xfrm>
              <a:off x="4295180" y="6170414"/>
              <a:ext cx="187524" cy="33893"/>
            </a:xfrm>
            <a:custGeom>
              <a:avLst/>
              <a:gdLst/>
              <a:ahLst/>
              <a:cxnLst/>
              <a:rect l="0" t="0" r="0" b="0"/>
              <a:pathLst>
                <a:path w="187524" h="33893">
                  <a:moveTo>
                    <a:pt x="0" y="0"/>
                  </a:moveTo>
                  <a:lnTo>
                    <a:pt x="21909" y="0"/>
                  </a:lnTo>
                  <a:lnTo>
                    <a:pt x="60515" y="13266"/>
                  </a:lnTo>
                  <a:lnTo>
                    <a:pt x="102153" y="29553"/>
                  </a:lnTo>
                  <a:lnTo>
                    <a:pt x="130919" y="33892"/>
                  </a:lnTo>
                  <a:lnTo>
                    <a:pt x="155097" y="30437"/>
                  </a:lnTo>
                  <a:lnTo>
                    <a:pt x="187523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285"/>
            <p:cNvSpPr/>
            <p:nvPr/>
          </p:nvSpPr>
          <p:spPr>
            <a:xfrm>
              <a:off x="4464844" y="5947172"/>
              <a:ext cx="44649" cy="455415"/>
            </a:xfrm>
            <a:custGeom>
              <a:avLst/>
              <a:gdLst/>
              <a:ahLst/>
              <a:cxnLst/>
              <a:rect l="0" t="0" r="0" b="0"/>
              <a:pathLst>
                <a:path w="44649" h="455415">
                  <a:moveTo>
                    <a:pt x="44648" y="0"/>
                  </a:moveTo>
                  <a:lnTo>
                    <a:pt x="44648" y="4740"/>
                  </a:lnTo>
                  <a:lnTo>
                    <a:pt x="35554" y="46276"/>
                  </a:lnTo>
                  <a:lnTo>
                    <a:pt x="28139" y="89511"/>
                  </a:lnTo>
                  <a:lnTo>
                    <a:pt x="27189" y="125630"/>
                  </a:lnTo>
                  <a:lnTo>
                    <a:pt x="26907" y="163011"/>
                  </a:lnTo>
                  <a:lnTo>
                    <a:pt x="22083" y="203963"/>
                  </a:lnTo>
                  <a:lnTo>
                    <a:pt x="19111" y="247516"/>
                  </a:lnTo>
                  <a:lnTo>
                    <a:pt x="18230" y="287099"/>
                  </a:lnTo>
                  <a:lnTo>
                    <a:pt x="13228" y="328704"/>
                  </a:lnTo>
                  <a:lnTo>
                    <a:pt x="10203" y="367709"/>
                  </a:lnTo>
                  <a:lnTo>
                    <a:pt x="3044" y="410309"/>
                  </a:lnTo>
                  <a:lnTo>
                    <a:pt x="0" y="4554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Dot Diagrams –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octet rule = all atoms should have 8 valence electrons</a:t>
            </a:r>
          </a:p>
          <a:p>
            <a:pPr lvl="1"/>
            <a:r>
              <a:rPr lang="en-US" dirty="0" smtClean="0"/>
              <a:t>Hydrogen = exception = 2 valence electrons</a:t>
            </a:r>
            <a:endParaRPr lang="en-US" dirty="0"/>
          </a:p>
        </p:txBody>
      </p:sp>
      <p:sp>
        <p:nvSpPr>
          <p:cNvPr id="16" name="SMARTInkShape-299"/>
          <p:cNvSpPr/>
          <p:nvPr/>
        </p:nvSpPr>
        <p:spPr>
          <a:xfrm>
            <a:off x="1607344" y="2116336"/>
            <a:ext cx="821532" cy="26790"/>
          </a:xfrm>
          <a:custGeom>
            <a:avLst/>
            <a:gdLst/>
            <a:ahLst/>
            <a:cxnLst/>
            <a:rect l="0" t="0" r="0" b="0"/>
            <a:pathLst>
              <a:path w="821532" h="26790">
                <a:moveTo>
                  <a:pt x="0" y="8930"/>
                </a:moveTo>
                <a:lnTo>
                  <a:pt x="4740" y="13670"/>
                </a:lnTo>
                <a:lnTo>
                  <a:pt x="21909" y="16618"/>
                </a:lnTo>
                <a:lnTo>
                  <a:pt x="65687" y="10628"/>
                </a:lnTo>
                <a:lnTo>
                  <a:pt x="99168" y="9433"/>
                </a:lnTo>
                <a:lnTo>
                  <a:pt x="134224" y="6433"/>
                </a:lnTo>
                <a:lnTo>
                  <a:pt x="169747" y="1906"/>
                </a:lnTo>
                <a:lnTo>
                  <a:pt x="208053" y="565"/>
                </a:lnTo>
                <a:lnTo>
                  <a:pt x="237327" y="251"/>
                </a:lnTo>
                <a:lnTo>
                  <a:pt x="270182" y="112"/>
                </a:lnTo>
                <a:lnTo>
                  <a:pt x="304627" y="50"/>
                </a:lnTo>
                <a:lnTo>
                  <a:pt x="340773" y="22"/>
                </a:lnTo>
                <a:lnTo>
                  <a:pt x="379988" y="10"/>
                </a:lnTo>
                <a:lnTo>
                  <a:pt x="415277" y="4"/>
                </a:lnTo>
                <a:lnTo>
                  <a:pt x="448489" y="2"/>
                </a:lnTo>
                <a:lnTo>
                  <a:pt x="483094" y="1"/>
                </a:lnTo>
                <a:lnTo>
                  <a:pt x="518318" y="0"/>
                </a:lnTo>
                <a:lnTo>
                  <a:pt x="552824" y="0"/>
                </a:lnTo>
                <a:lnTo>
                  <a:pt x="584697" y="0"/>
                </a:lnTo>
                <a:lnTo>
                  <a:pt x="615399" y="2646"/>
                </a:lnTo>
                <a:lnTo>
                  <a:pt x="657929" y="7068"/>
                </a:lnTo>
                <a:lnTo>
                  <a:pt x="695666" y="8378"/>
                </a:lnTo>
                <a:lnTo>
                  <a:pt x="734628" y="11412"/>
                </a:lnTo>
                <a:lnTo>
                  <a:pt x="772300" y="15949"/>
                </a:lnTo>
                <a:lnTo>
                  <a:pt x="821531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Shape-300"/>
          <p:cNvSpPr/>
          <p:nvPr/>
        </p:nvSpPr>
        <p:spPr>
          <a:xfrm>
            <a:off x="955477" y="2616398"/>
            <a:ext cx="2464594" cy="17861"/>
          </a:xfrm>
          <a:custGeom>
            <a:avLst/>
            <a:gdLst/>
            <a:ahLst/>
            <a:cxnLst/>
            <a:rect l="0" t="0" r="0" b="0"/>
            <a:pathLst>
              <a:path w="2464594" h="17861">
                <a:moveTo>
                  <a:pt x="0" y="17860"/>
                </a:moveTo>
                <a:lnTo>
                  <a:pt x="37286" y="17860"/>
                </a:lnTo>
                <a:lnTo>
                  <a:pt x="77193" y="17860"/>
                </a:lnTo>
                <a:lnTo>
                  <a:pt x="112499" y="17860"/>
                </a:lnTo>
                <a:lnTo>
                  <a:pt x="146552" y="17860"/>
                </a:lnTo>
                <a:lnTo>
                  <a:pt x="181778" y="17860"/>
                </a:lnTo>
                <a:lnTo>
                  <a:pt x="223099" y="17860"/>
                </a:lnTo>
                <a:lnTo>
                  <a:pt x="256824" y="17860"/>
                </a:lnTo>
                <a:lnTo>
                  <a:pt x="292944" y="17860"/>
                </a:lnTo>
                <a:lnTo>
                  <a:pt x="333632" y="17860"/>
                </a:lnTo>
                <a:lnTo>
                  <a:pt x="372256" y="16868"/>
                </a:lnTo>
                <a:lnTo>
                  <a:pt x="413687" y="11723"/>
                </a:lnTo>
                <a:lnTo>
                  <a:pt x="452531" y="9758"/>
                </a:lnTo>
                <a:lnTo>
                  <a:pt x="495019" y="9175"/>
                </a:lnTo>
                <a:lnTo>
                  <a:pt x="539027" y="9003"/>
                </a:lnTo>
                <a:lnTo>
                  <a:pt x="583486" y="8952"/>
                </a:lnTo>
                <a:lnTo>
                  <a:pt x="628078" y="8937"/>
                </a:lnTo>
                <a:lnTo>
                  <a:pt x="657830" y="8933"/>
                </a:lnTo>
                <a:lnTo>
                  <a:pt x="690236" y="8931"/>
                </a:lnTo>
                <a:lnTo>
                  <a:pt x="723490" y="7939"/>
                </a:lnTo>
                <a:lnTo>
                  <a:pt x="754806" y="4190"/>
                </a:lnTo>
                <a:lnTo>
                  <a:pt x="785261" y="1863"/>
                </a:lnTo>
                <a:lnTo>
                  <a:pt x="816325" y="828"/>
                </a:lnTo>
                <a:lnTo>
                  <a:pt x="849975" y="368"/>
                </a:lnTo>
                <a:lnTo>
                  <a:pt x="882128" y="164"/>
                </a:lnTo>
                <a:lnTo>
                  <a:pt x="912955" y="73"/>
                </a:lnTo>
                <a:lnTo>
                  <a:pt x="943193" y="33"/>
                </a:lnTo>
                <a:lnTo>
                  <a:pt x="975814" y="15"/>
                </a:lnTo>
                <a:lnTo>
                  <a:pt x="1009163" y="7"/>
                </a:lnTo>
                <a:lnTo>
                  <a:pt x="1040522" y="3"/>
                </a:lnTo>
                <a:lnTo>
                  <a:pt x="1073642" y="2"/>
                </a:lnTo>
                <a:lnTo>
                  <a:pt x="1107213" y="1"/>
                </a:lnTo>
                <a:lnTo>
                  <a:pt x="1138670" y="1"/>
                </a:lnTo>
                <a:lnTo>
                  <a:pt x="1169187" y="0"/>
                </a:lnTo>
                <a:lnTo>
                  <a:pt x="1200279" y="0"/>
                </a:lnTo>
                <a:lnTo>
                  <a:pt x="1233941" y="0"/>
                </a:lnTo>
                <a:lnTo>
                  <a:pt x="1266101" y="2646"/>
                </a:lnTo>
                <a:lnTo>
                  <a:pt x="1297922" y="6137"/>
                </a:lnTo>
                <a:lnTo>
                  <a:pt x="1331909" y="7689"/>
                </a:lnTo>
                <a:lnTo>
                  <a:pt x="1375031" y="8562"/>
                </a:lnTo>
                <a:lnTo>
                  <a:pt x="1405867" y="8767"/>
                </a:lnTo>
                <a:lnTo>
                  <a:pt x="1437431" y="8857"/>
                </a:lnTo>
                <a:lnTo>
                  <a:pt x="1478506" y="8909"/>
                </a:lnTo>
                <a:lnTo>
                  <a:pt x="1522647" y="8924"/>
                </a:lnTo>
                <a:lnTo>
                  <a:pt x="1555810" y="8927"/>
                </a:lnTo>
                <a:lnTo>
                  <a:pt x="1598468" y="8929"/>
                </a:lnTo>
                <a:lnTo>
                  <a:pt x="1629196" y="8930"/>
                </a:lnTo>
                <a:lnTo>
                  <a:pt x="1661704" y="8930"/>
                </a:lnTo>
                <a:lnTo>
                  <a:pt x="1692688" y="8930"/>
                </a:lnTo>
                <a:lnTo>
                  <a:pt x="1722996" y="8930"/>
                </a:lnTo>
                <a:lnTo>
                  <a:pt x="1753002" y="8930"/>
                </a:lnTo>
                <a:lnTo>
                  <a:pt x="1782875" y="8930"/>
                </a:lnTo>
                <a:lnTo>
                  <a:pt x="1812688" y="11576"/>
                </a:lnTo>
                <a:lnTo>
                  <a:pt x="1842475" y="15067"/>
                </a:lnTo>
                <a:lnTo>
                  <a:pt x="1872250" y="16619"/>
                </a:lnTo>
                <a:lnTo>
                  <a:pt x="1902020" y="17308"/>
                </a:lnTo>
                <a:lnTo>
                  <a:pt x="1931787" y="17615"/>
                </a:lnTo>
                <a:lnTo>
                  <a:pt x="1961554" y="17751"/>
                </a:lnTo>
                <a:lnTo>
                  <a:pt x="1993965" y="17811"/>
                </a:lnTo>
                <a:lnTo>
                  <a:pt x="2027222" y="17838"/>
                </a:lnTo>
                <a:lnTo>
                  <a:pt x="2058539" y="17850"/>
                </a:lnTo>
                <a:lnTo>
                  <a:pt x="2088995" y="17856"/>
                </a:lnTo>
                <a:lnTo>
                  <a:pt x="2119067" y="17858"/>
                </a:lnTo>
                <a:lnTo>
                  <a:pt x="2148969" y="17859"/>
                </a:lnTo>
                <a:lnTo>
                  <a:pt x="2178795" y="17859"/>
                </a:lnTo>
                <a:lnTo>
                  <a:pt x="2209579" y="17860"/>
                </a:lnTo>
                <a:lnTo>
                  <a:pt x="2243105" y="17860"/>
                </a:lnTo>
                <a:lnTo>
                  <a:pt x="2285968" y="17860"/>
                </a:lnTo>
                <a:lnTo>
                  <a:pt x="2328544" y="17860"/>
                </a:lnTo>
                <a:lnTo>
                  <a:pt x="2372578" y="17860"/>
                </a:lnTo>
                <a:lnTo>
                  <a:pt x="2407492" y="17860"/>
                </a:lnTo>
                <a:lnTo>
                  <a:pt x="2464593" y="178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301"/>
          <p:cNvSpPr/>
          <p:nvPr/>
        </p:nvSpPr>
        <p:spPr>
          <a:xfrm>
            <a:off x="7152680" y="2169914"/>
            <a:ext cx="321469" cy="26790"/>
          </a:xfrm>
          <a:custGeom>
            <a:avLst/>
            <a:gdLst/>
            <a:ahLst/>
            <a:cxnLst/>
            <a:rect l="0" t="0" r="0" b="0"/>
            <a:pathLst>
              <a:path w="321469" h="26790">
                <a:moveTo>
                  <a:pt x="0" y="0"/>
                </a:moveTo>
                <a:lnTo>
                  <a:pt x="37078" y="2646"/>
                </a:lnTo>
                <a:lnTo>
                  <a:pt x="78124" y="7068"/>
                </a:lnTo>
                <a:lnTo>
                  <a:pt x="115421" y="8378"/>
                </a:lnTo>
                <a:lnTo>
                  <a:pt x="151607" y="8766"/>
                </a:lnTo>
                <a:lnTo>
                  <a:pt x="187464" y="11527"/>
                </a:lnTo>
                <a:lnTo>
                  <a:pt x="223225" y="15983"/>
                </a:lnTo>
                <a:lnTo>
                  <a:pt x="266123" y="17489"/>
                </a:lnTo>
                <a:lnTo>
                  <a:pt x="321468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Shape-302"/>
          <p:cNvSpPr/>
          <p:nvPr/>
        </p:nvSpPr>
        <p:spPr>
          <a:xfrm>
            <a:off x="1401961" y="3268266"/>
            <a:ext cx="955478" cy="80368"/>
          </a:xfrm>
          <a:custGeom>
            <a:avLst/>
            <a:gdLst/>
            <a:ahLst/>
            <a:cxnLst/>
            <a:rect l="0" t="0" r="0" b="0"/>
            <a:pathLst>
              <a:path w="955478" h="80368">
                <a:moveTo>
                  <a:pt x="0" y="80367"/>
                </a:moveTo>
                <a:lnTo>
                  <a:pt x="44121" y="77721"/>
                </a:lnTo>
                <a:lnTo>
                  <a:pt x="82857" y="70653"/>
                </a:lnTo>
                <a:lnTo>
                  <a:pt x="123107" y="64921"/>
                </a:lnTo>
                <a:lnTo>
                  <a:pt x="160169" y="60577"/>
                </a:lnTo>
                <a:lnTo>
                  <a:pt x="196286" y="55651"/>
                </a:lnTo>
                <a:lnTo>
                  <a:pt x="234768" y="51546"/>
                </a:lnTo>
                <a:lnTo>
                  <a:pt x="274944" y="44046"/>
                </a:lnTo>
                <a:lnTo>
                  <a:pt x="317275" y="38186"/>
                </a:lnTo>
                <a:lnTo>
                  <a:pt x="349370" y="35823"/>
                </a:lnTo>
                <a:lnTo>
                  <a:pt x="380171" y="31465"/>
                </a:lnTo>
                <a:lnTo>
                  <a:pt x="410397" y="28867"/>
                </a:lnTo>
                <a:lnTo>
                  <a:pt x="440368" y="27713"/>
                </a:lnTo>
                <a:lnTo>
                  <a:pt x="470224" y="27199"/>
                </a:lnTo>
                <a:lnTo>
                  <a:pt x="502676" y="24325"/>
                </a:lnTo>
                <a:lnTo>
                  <a:pt x="534958" y="20733"/>
                </a:lnTo>
                <a:lnTo>
                  <a:pt x="576438" y="17718"/>
                </a:lnTo>
                <a:lnTo>
                  <a:pt x="619706" y="11974"/>
                </a:lnTo>
                <a:lnTo>
                  <a:pt x="663945" y="9832"/>
                </a:lnTo>
                <a:lnTo>
                  <a:pt x="707481" y="9197"/>
                </a:lnTo>
                <a:lnTo>
                  <a:pt x="746949" y="8016"/>
                </a:lnTo>
                <a:lnTo>
                  <a:pt x="789621" y="2816"/>
                </a:lnTo>
                <a:lnTo>
                  <a:pt x="832692" y="834"/>
                </a:lnTo>
                <a:lnTo>
                  <a:pt x="873014" y="247"/>
                </a:lnTo>
                <a:lnTo>
                  <a:pt x="95547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Shape-303"/>
          <p:cNvSpPr/>
          <p:nvPr/>
        </p:nvSpPr>
        <p:spPr>
          <a:xfrm>
            <a:off x="3152180" y="3223617"/>
            <a:ext cx="1134071" cy="71439"/>
          </a:xfrm>
          <a:custGeom>
            <a:avLst/>
            <a:gdLst/>
            <a:ahLst/>
            <a:cxnLst/>
            <a:rect l="0" t="0" r="0" b="0"/>
            <a:pathLst>
              <a:path w="1134071" h="71439">
                <a:moveTo>
                  <a:pt x="0" y="0"/>
                </a:moveTo>
                <a:lnTo>
                  <a:pt x="9481" y="4741"/>
                </a:lnTo>
                <a:lnTo>
                  <a:pt x="43819" y="7689"/>
                </a:lnTo>
                <a:lnTo>
                  <a:pt x="82216" y="8562"/>
                </a:lnTo>
                <a:lnTo>
                  <a:pt x="123469" y="8821"/>
                </a:lnTo>
                <a:lnTo>
                  <a:pt x="167111" y="8898"/>
                </a:lnTo>
                <a:lnTo>
                  <a:pt x="199287" y="8916"/>
                </a:lnTo>
                <a:lnTo>
                  <a:pt x="233431" y="7931"/>
                </a:lnTo>
                <a:lnTo>
                  <a:pt x="268450" y="4187"/>
                </a:lnTo>
                <a:lnTo>
                  <a:pt x="303858" y="4507"/>
                </a:lnTo>
                <a:lnTo>
                  <a:pt x="339438" y="6964"/>
                </a:lnTo>
                <a:lnTo>
                  <a:pt x="375096" y="8056"/>
                </a:lnTo>
                <a:lnTo>
                  <a:pt x="413433" y="8542"/>
                </a:lnTo>
                <a:lnTo>
                  <a:pt x="453623" y="9750"/>
                </a:lnTo>
                <a:lnTo>
                  <a:pt x="494636" y="13594"/>
                </a:lnTo>
                <a:lnTo>
                  <a:pt x="538661" y="15964"/>
                </a:lnTo>
                <a:lnTo>
                  <a:pt x="561513" y="16596"/>
                </a:lnTo>
                <a:lnTo>
                  <a:pt x="605426" y="17298"/>
                </a:lnTo>
                <a:lnTo>
                  <a:pt x="649086" y="18602"/>
                </a:lnTo>
                <a:lnTo>
                  <a:pt x="671841" y="20339"/>
                </a:lnTo>
                <a:lnTo>
                  <a:pt x="694949" y="22489"/>
                </a:lnTo>
                <a:lnTo>
                  <a:pt x="739144" y="24878"/>
                </a:lnTo>
                <a:lnTo>
                  <a:pt x="782930" y="26932"/>
                </a:lnTo>
                <a:lnTo>
                  <a:pt x="805719" y="28869"/>
                </a:lnTo>
                <a:lnTo>
                  <a:pt x="828849" y="31152"/>
                </a:lnTo>
                <a:lnTo>
                  <a:pt x="873070" y="36335"/>
                </a:lnTo>
                <a:lnTo>
                  <a:pt x="914883" y="40954"/>
                </a:lnTo>
                <a:lnTo>
                  <a:pt x="953310" y="43006"/>
                </a:lnTo>
                <a:lnTo>
                  <a:pt x="987586" y="46565"/>
                </a:lnTo>
                <a:lnTo>
                  <a:pt x="1019357" y="51454"/>
                </a:lnTo>
                <a:lnTo>
                  <a:pt x="1050014" y="56933"/>
                </a:lnTo>
                <a:lnTo>
                  <a:pt x="1090423" y="60856"/>
                </a:lnTo>
                <a:lnTo>
                  <a:pt x="1134070" y="7143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Shape-304"/>
          <p:cNvSpPr/>
          <p:nvPr/>
        </p:nvSpPr>
        <p:spPr>
          <a:xfrm>
            <a:off x="4893470" y="3223617"/>
            <a:ext cx="2375297" cy="53579"/>
          </a:xfrm>
          <a:custGeom>
            <a:avLst/>
            <a:gdLst/>
            <a:ahLst/>
            <a:cxnLst/>
            <a:rect l="0" t="0" r="0" b="0"/>
            <a:pathLst>
              <a:path w="2375297" h="53579">
                <a:moveTo>
                  <a:pt x="0" y="0"/>
                </a:moveTo>
                <a:lnTo>
                  <a:pt x="37518" y="0"/>
                </a:lnTo>
                <a:lnTo>
                  <a:pt x="76532" y="0"/>
                </a:lnTo>
                <a:lnTo>
                  <a:pt x="110759" y="0"/>
                </a:lnTo>
                <a:lnTo>
                  <a:pt x="146036" y="4741"/>
                </a:lnTo>
                <a:lnTo>
                  <a:pt x="186365" y="7689"/>
                </a:lnTo>
                <a:lnTo>
                  <a:pt x="229733" y="8562"/>
                </a:lnTo>
                <a:lnTo>
                  <a:pt x="274002" y="8821"/>
                </a:lnTo>
                <a:lnTo>
                  <a:pt x="306325" y="8881"/>
                </a:lnTo>
                <a:lnTo>
                  <a:pt x="340535" y="8908"/>
                </a:lnTo>
                <a:lnTo>
                  <a:pt x="375582" y="8920"/>
                </a:lnTo>
                <a:lnTo>
                  <a:pt x="411003" y="8926"/>
                </a:lnTo>
                <a:lnTo>
                  <a:pt x="447582" y="8928"/>
                </a:lnTo>
                <a:lnTo>
                  <a:pt x="486989" y="8929"/>
                </a:lnTo>
                <a:lnTo>
                  <a:pt x="525009" y="8929"/>
                </a:lnTo>
                <a:lnTo>
                  <a:pt x="563735" y="8930"/>
                </a:lnTo>
                <a:lnTo>
                  <a:pt x="607405" y="8930"/>
                </a:lnTo>
                <a:lnTo>
                  <a:pt x="650626" y="8930"/>
                </a:lnTo>
                <a:lnTo>
                  <a:pt x="693979" y="8930"/>
                </a:lnTo>
                <a:lnTo>
                  <a:pt x="716652" y="8930"/>
                </a:lnTo>
                <a:lnTo>
                  <a:pt x="739706" y="8930"/>
                </a:lnTo>
                <a:lnTo>
                  <a:pt x="763011" y="9922"/>
                </a:lnTo>
                <a:lnTo>
                  <a:pt x="786486" y="11576"/>
                </a:lnTo>
                <a:lnTo>
                  <a:pt x="810074" y="13670"/>
                </a:lnTo>
                <a:lnTo>
                  <a:pt x="832744" y="15067"/>
                </a:lnTo>
                <a:lnTo>
                  <a:pt x="876454" y="16618"/>
                </a:lnTo>
                <a:lnTo>
                  <a:pt x="919032" y="17308"/>
                </a:lnTo>
                <a:lnTo>
                  <a:pt x="962099" y="17615"/>
                </a:lnTo>
                <a:lnTo>
                  <a:pt x="984696" y="17696"/>
                </a:lnTo>
                <a:lnTo>
                  <a:pt x="1007698" y="17751"/>
                </a:lnTo>
                <a:lnTo>
                  <a:pt x="1051776" y="17811"/>
                </a:lnTo>
                <a:lnTo>
                  <a:pt x="1094518" y="17838"/>
                </a:lnTo>
                <a:lnTo>
                  <a:pt x="1136665" y="17850"/>
                </a:lnTo>
                <a:lnTo>
                  <a:pt x="1178549" y="15209"/>
                </a:lnTo>
                <a:lnTo>
                  <a:pt x="1221306" y="11721"/>
                </a:lnTo>
                <a:lnTo>
                  <a:pt x="1243821" y="10791"/>
                </a:lnTo>
                <a:lnTo>
                  <a:pt x="1266769" y="10170"/>
                </a:lnTo>
                <a:lnTo>
                  <a:pt x="1310786" y="6835"/>
                </a:lnTo>
                <a:lnTo>
                  <a:pt x="1353501" y="3038"/>
                </a:lnTo>
                <a:lnTo>
                  <a:pt x="1395636" y="1350"/>
                </a:lnTo>
                <a:lnTo>
                  <a:pt x="1437514" y="600"/>
                </a:lnTo>
                <a:lnTo>
                  <a:pt x="1479277" y="267"/>
                </a:lnTo>
                <a:lnTo>
                  <a:pt x="1520990" y="119"/>
                </a:lnTo>
                <a:lnTo>
                  <a:pt x="1565325" y="53"/>
                </a:lnTo>
                <a:lnTo>
                  <a:pt x="1588261" y="35"/>
                </a:lnTo>
                <a:lnTo>
                  <a:pt x="1611488" y="1016"/>
                </a:lnTo>
                <a:lnTo>
                  <a:pt x="1634911" y="2662"/>
                </a:lnTo>
                <a:lnTo>
                  <a:pt x="1658463" y="4751"/>
                </a:lnTo>
                <a:lnTo>
                  <a:pt x="1681111" y="6144"/>
                </a:lnTo>
                <a:lnTo>
                  <a:pt x="1724795" y="7692"/>
                </a:lnTo>
                <a:lnTo>
                  <a:pt x="1767361" y="8380"/>
                </a:lnTo>
                <a:lnTo>
                  <a:pt x="1809431" y="9678"/>
                </a:lnTo>
                <a:lnTo>
                  <a:pt x="1851280" y="13562"/>
                </a:lnTo>
                <a:lnTo>
                  <a:pt x="1893030" y="15949"/>
                </a:lnTo>
                <a:lnTo>
                  <a:pt x="1934736" y="17010"/>
                </a:lnTo>
                <a:lnTo>
                  <a:pt x="1976424" y="17482"/>
                </a:lnTo>
                <a:lnTo>
                  <a:pt x="2015456" y="20338"/>
                </a:lnTo>
                <a:lnTo>
                  <a:pt x="2052649" y="24914"/>
                </a:lnTo>
                <a:lnTo>
                  <a:pt x="2089022" y="30255"/>
                </a:lnTo>
                <a:lnTo>
                  <a:pt x="2125031" y="35936"/>
                </a:lnTo>
                <a:lnTo>
                  <a:pt x="2159887" y="40776"/>
                </a:lnTo>
                <a:lnTo>
                  <a:pt x="2191915" y="42927"/>
                </a:lnTo>
                <a:lnTo>
                  <a:pt x="2222687" y="46530"/>
                </a:lnTo>
                <a:lnTo>
                  <a:pt x="2252899" y="50446"/>
                </a:lnTo>
                <a:lnTo>
                  <a:pt x="2295814" y="52650"/>
                </a:lnTo>
                <a:lnTo>
                  <a:pt x="2329256" y="53303"/>
                </a:lnTo>
                <a:lnTo>
                  <a:pt x="2375296" y="535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Dot Diagrams –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these steps: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determine the total number of valence electrons of the atoms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CH</a:t>
            </a:r>
            <a:r>
              <a:rPr lang="en-US" baseline="-25000" dirty="0" smtClean="0"/>
              <a:t>3</a:t>
            </a:r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5" name="SMARTInkShape-305"/>
          <p:cNvSpPr/>
          <p:nvPr/>
        </p:nvSpPr>
        <p:spPr>
          <a:xfrm>
            <a:off x="517922" y="2303859"/>
            <a:ext cx="5384602" cy="2553892"/>
          </a:xfrm>
          <a:custGeom>
            <a:avLst/>
            <a:gdLst/>
            <a:ahLst/>
            <a:cxnLst/>
            <a:rect l="0" t="0" r="0" b="0"/>
            <a:pathLst>
              <a:path w="5384602" h="2553892">
                <a:moveTo>
                  <a:pt x="0" y="0"/>
                </a:moveTo>
                <a:lnTo>
                  <a:pt x="41782" y="14258"/>
                </a:lnTo>
                <a:lnTo>
                  <a:pt x="86243" y="30463"/>
                </a:lnTo>
                <a:lnTo>
                  <a:pt x="122997" y="41982"/>
                </a:lnTo>
                <a:lnTo>
                  <a:pt x="165129" y="53716"/>
                </a:lnTo>
                <a:lnTo>
                  <a:pt x="187476" y="59623"/>
                </a:lnTo>
                <a:lnTo>
                  <a:pt x="211305" y="65546"/>
                </a:lnTo>
                <a:lnTo>
                  <a:pt x="236120" y="71479"/>
                </a:lnTo>
                <a:lnTo>
                  <a:pt x="261593" y="77418"/>
                </a:lnTo>
                <a:lnTo>
                  <a:pt x="287505" y="83362"/>
                </a:lnTo>
                <a:lnTo>
                  <a:pt x="313709" y="89309"/>
                </a:lnTo>
                <a:lnTo>
                  <a:pt x="340108" y="95259"/>
                </a:lnTo>
                <a:lnTo>
                  <a:pt x="367629" y="101209"/>
                </a:lnTo>
                <a:lnTo>
                  <a:pt x="395899" y="107160"/>
                </a:lnTo>
                <a:lnTo>
                  <a:pt x="424667" y="113112"/>
                </a:lnTo>
                <a:lnTo>
                  <a:pt x="454760" y="119064"/>
                </a:lnTo>
                <a:lnTo>
                  <a:pt x="485736" y="125017"/>
                </a:lnTo>
                <a:lnTo>
                  <a:pt x="517300" y="130970"/>
                </a:lnTo>
                <a:lnTo>
                  <a:pt x="550250" y="136923"/>
                </a:lnTo>
                <a:lnTo>
                  <a:pt x="584122" y="142876"/>
                </a:lnTo>
                <a:lnTo>
                  <a:pt x="618610" y="148829"/>
                </a:lnTo>
                <a:lnTo>
                  <a:pt x="653508" y="155774"/>
                </a:lnTo>
                <a:lnTo>
                  <a:pt x="688680" y="163381"/>
                </a:lnTo>
                <a:lnTo>
                  <a:pt x="724034" y="171428"/>
                </a:lnTo>
                <a:lnTo>
                  <a:pt x="760502" y="179770"/>
                </a:lnTo>
                <a:lnTo>
                  <a:pt x="797712" y="188308"/>
                </a:lnTo>
                <a:lnTo>
                  <a:pt x="835417" y="196976"/>
                </a:lnTo>
                <a:lnTo>
                  <a:pt x="872461" y="205732"/>
                </a:lnTo>
                <a:lnTo>
                  <a:pt x="909062" y="214545"/>
                </a:lnTo>
                <a:lnTo>
                  <a:pt x="945369" y="223398"/>
                </a:lnTo>
                <a:lnTo>
                  <a:pt x="983465" y="232275"/>
                </a:lnTo>
                <a:lnTo>
                  <a:pt x="1022753" y="241171"/>
                </a:lnTo>
                <a:lnTo>
                  <a:pt x="1062835" y="250078"/>
                </a:lnTo>
                <a:lnTo>
                  <a:pt x="1102455" y="258992"/>
                </a:lnTo>
                <a:lnTo>
                  <a:pt x="1141767" y="267911"/>
                </a:lnTo>
                <a:lnTo>
                  <a:pt x="1180873" y="276834"/>
                </a:lnTo>
                <a:lnTo>
                  <a:pt x="1220835" y="285759"/>
                </a:lnTo>
                <a:lnTo>
                  <a:pt x="1261366" y="294686"/>
                </a:lnTo>
                <a:lnTo>
                  <a:pt x="1302278" y="303614"/>
                </a:lnTo>
                <a:lnTo>
                  <a:pt x="1343443" y="313534"/>
                </a:lnTo>
                <a:lnTo>
                  <a:pt x="1384777" y="324117"/>
                </a:lnTo>
                <a:lnTo>
                  <a:pt x="1426224" y="335140"/>
                </a:lnTo>
                <a:lnTo>
                  <a:pt x="1468738" y="346458"/>
                </a:lnTo>
                <a:lnTo>
                  <a:pt x="1511963" y="357972"/>
                </a:lnTo>
                <a:lnTo>
                  <a:pt x="1555663" y="369617"/>
                </a:lnTo>
                <a:lnTo>
                  <a:pt x="1600671" y="381349"/>
                </a:lnTo>
                <a:lnTo>
                  <a:pt x="1646552" y="393139"/>
                </a:lnTo>
                <a:lnTo>
                  <a:pt x="1693013" y="404968"/>
                </a:lnTo>
                <a:lnTo>
                  <a:pt x="1739863" y="416823"/>
                </a:lnTo>
                <a:lnTo>
                  <a:pt x="1786971" y="428694"/>
                </a:lnTo>
                <a:lnTo>
                  <a:pt x="1834251" y="440578"/>
                </a:lnTo>
                <a:lnTo>
                  <a:pt x="1881647" y="453461"/>
                </a:lnTo>
                <a:lnTo>
                  <a:pt x="1929119" y="467010"/>
                </a:lnTo>
                <a:lnTo>
                  <a:pt x="1976642" y="481004"/>
                </a:lnTo>
                <a:lnTo>
                  <a:pt x="2026183" y="495295"/>
                </a:lnTo>
                <a:lnTo>
                  <a:pt x="2077070" y="509783"/>
                </a:lnTo>
                <a:lnTo>
                  <a:pt x="2128854" y="524402"/>
                </a:lnTo>
                <a:lnTo>
                  <a:pt x="2180244" y="539109"/>
                </a:lnTo>
                <a:lnTo>
                  <a:pt x="2231371" y="553875"/>
                </a:lnTo>
                <a:lnTo>
                  <a:pt x="2282323" y="568680"/>
                </a:lnTo>
                <a:lnTo>
                  <a:pt x="2333158" y="584503"/>
                </a:lnTo>
                <a:lnTo>
                  <a:pt x="2383915" y="601005"/>
                </a:lnTo>
                <a:lnTo>
                  <a:pt x="2434620" y="617959"/>
                </a:lnTo>
                <a:lnTo>
                  <a:pt x="2486283" y="636207"/>
                </a:lnTo>
                <a:lnTo>
                  <a:pt x="2538585" y="655318"/>
                </a:lnTo>
                <a:lnTo>
                  <a:pt x="2591312" y="675004"/>
                </a:lnTo>
                <a:lnTo>
                  <a:pt x="2643330" y="694081"/>
                </a:lnTo>
                <a:lnTo>
                  <a:pt x="2694876" y="712752"/>
                </a:lnTo>
                <a:lnTo>
                  <a:pt x="2746107" y="731153"/>
                </a:lnTo>
                <a:lnTo>
                  <a:pt x="2797129" y="750365"/>
                </a:lnTo>
                <a:lnTo>
                  <a:pt x="2848011" y="770118"/>
                </a:lnTo>
                <a:lnTo>
                  <a:pt x="2898799" y="790233"/>
                </a:lnTo>
                <a:lnTo>
                  <a:pt x="2949524" y="810588"/>
                </a:lnTo>
                <a:lnTo>
                  <a:pt x="3000209" y="831103"/>
                </a:lnTo>
                <a:lnTo>
                  <a:pt x="3050866" y="851725"/>
                </a:lnTo>
                <a:lnTo>
                  <a:pt x="3100512" y="872418"/>
                </a:lnTo>
                <a:lnTo>
                  <a:pt x="3149484" y="893159"/>
                </a:lnTo>
                <a:lnTo>
                  <a:pt x="3198008" y="913932"/>
                </a:lnTo>
                <a:lnTo>
                  <a:pt x="3246232" y="934725"/>
                </a:lnTo>
                <a:lnTo>
                  <a:pt x="3294256" y="955534"/>
                </a:lnTo>
                <a:lnTo>
                  <a:pt x="3342147" y="976350"/>
                </a:lnTo>
                <a:lnTo>
                  <a:pt x="3388957" y="998166"/>
                </a:lnTo>
                <a:lnTo>
                  <a:pt x="3435047" y="1020647"/>
                </a:lnTo>
                <a:lnTo>
                  <a:pt x="3480656" y="1043572"/>
                </a:lnTo>
                <a:lnTo>
                  <a:pt x="3525946" y="1065801"/>
                </a:lnTo>
                <a:lnTo>
                  <a:pt x="3571021" y="1087565"/>
                </a:lnTo>
                <a:lnTo>
                  <a:pt x="3615954" y="1109020"/>
                </a:lnTo>
                <a:lnTo>
                  <a:pt x="3659800" y="1131261"/>
                </a:lnTo>
                <a:lnTo>
                  <a:pt x="3702921" y="1154026"/>
                </a:lnTo>
                <a:lnTo>
                  <a:pt x="3745559" y="1177139"/>
                </a:lnTo>
                <a:lnTo>
                  <a:pt x="3787875" y="1200486"/>
                </a:lnTo>
                <a:lnTo>
                  <a:pt x="3829977" y="1223988"/>
                </a:lnTo>
                <a:lnTo>
                  <a:pt x="3871935" y="1247594"/>
                </a:lnTo>
                <a:lnTo>
                  <a:pt x="3913798" y="1271269"/>
                </a:lnTo>
                <a:lnTo>
                  <a:pt x="3955597" y="1294989"/>
                </a:lnTo>
                <a:lnTo>
                  <a:pt x="3997354" y="1318740"/>
                </a:lnTo>
                <a:lnTo>
                  <a:pt x="4039082" y="1343504"/>
                </a:lnTo>
                <a:lnTo>
                  <a:pt x="4080791" y="1368943"/>
                </a:lnTo>
                <a:lnTo>
                  <a:pt x="4122489" y="1394832"/>
                </a:lnTo>
                <a:lnTo>
                  <a:pt x="4163185" y="1420029"/>
                </a:lnTo>
                <a:lnTo>
                  <a:pt x="4203214" y="1444764"/>
                </a:lnTo>
                <a:lnTo>
                  <a:pt x="4242799" y="1469192"/>
                </a:lnTo>
                <a:lnTo>
                  <a:pt x="4282087" y="1494406"/>
                </a:lnTo>
                <a:lnTo>
                  <a:pt x="4321178" y="1520146"/>
                </a:lnTo>
                <a:lnTo>
                  <a:pt x="4360137" y="1546235"/>
                </a:lnTo>
                <a:lnTo>
                  <a:pt x="4398016" y="1571566"/>
                </a:lnTo>
                <a:lnTo>
                  <a:pt x="4435175" y="1596391"/>
                </a:lnTo>
                <a:lnTo>
                  <a:pt x="4471853" y="1620877"/>
                </a:lnTo>
                <a:lnTo>
                  <a:pt x="4508212" y="1646132"/>
                </a:lnTo>
                <a:lnTo>
                  <a:pt x="4544357" y="1671898"/>
                </a:lnTo>
                <a:lnTo>
                  <a:pt x="4580361" y="1698005"/>
                </a:lnTo>
                <a:lnTo>
                  <a:pt x="4615277" y="1724340"/>
                </a:lnTo>
                <a:lnTo>
                  <a:pt x="4649468" y="1750825"/>
                </a:lnTo>
                <a:lnTo>
                  <a:pt x="4683177" y="1777412"/>
                </a:lnTo>
                <a:lnTo>
                  <a:pt x="4716563" y="1804067"/>
                </a:lnTo>
                <a:lnTo>
                  <a:pt x="4749734" y="1830766"/>
                </a:lnTo>
                <a:lnTo>
                  <a:pt x="4782763" y="1857495"/>
                </a:lnTo>
                <a:lnTo>
                  <a:pt x="4814704" y="1884244"/>
                </a:lnTo>
                <a:lnTo>
                  <a:pt x="4845920" y="1911007"/>
                </a:lnTo>
                <a:lnTo>
                  <a:pt x="4876652" y="1937778"/>
                </a:lnTo>
                <a:lnTo>
                  <a:pt x="4907062" y="1964555"/>
                </a:lnTo>
                <a:lnTo>
                  <a:pt x="4937258" y="1991337"/>
                </a:lnTo>
                <a:lnTo>
                  <a:pt x="4967309" y="2018121"/>
                </a:lnTo>
                <a:lnTo>
                  <a:pt x="4996274" y="2045898"/>
                </a:lnTo>
                <a:lnTo>
                  <a:pt x="5024513" y="2074338"/>
                </a:lnTo>
                <a:lnTo>
                  <a:pt x="5052269" y="2103220"/>
                </a:lnTo>
                <a:lnTo>
                  <a:pt x="5078711" y="2132397"/>
                </a:lnTo>
                <a:lnTo>
                  <a:pt x="5104276" y="2161770"/>
                </a:lnTo>
                <a:lnTo>
                  <a:pt x="5129257" y="2191274"/>
                </a:lnTo>
                <a:lnTo>
                  <a:pt x="5153848" y="2220865"/>
                </a:lnTo>
                <a:lnTo>
                  <a:pt x="5178180" y="2250514"/>
                </a:lnTo>
                <a:lnTo>
                  <a:pt x="5202339" y="2280202"/>
                </a:lnTo>
                <a:lnTo>
                  <a:pt x="5225389" y="2310909"/>
                </a:lnTo>
                <a:lnTo>
                  <a:pt x="5247702" y="2342293"/>
                </a:lnTo>
                <a:lnTo>
                  <a:pt x="5269523" y="2374131"/>
                </a:lnTo>
                <a:lnTo>
                  <a:pt x="5289031" y="2403293"/>
                </a:lnTo>
                <a:lnTo>
                  <a:pt x="5306997" y="2430672"/>
                </a:lnTo>
                <a:lnTo>
                  <a:pt x="5323935" y="2456862"/>
                </a:lnTo>
                <a:lnTo>
                  <a:pt x="5384601" y="255389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Dot Diagrams –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2. arrange the atoms to show bonds between them = central atom has the lowest EN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add dashes between the atoms to represent shared pair of electrons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distribute the remaining electrons</a:t>
            </a:r>
          </a:p>
        </p:txBody>
      </p:sp>
      <p:sp>
        <p:nvSpPr>
          <p:cNvPr id="4" name="SMARTInkShape-306"/>
          <p:cNvSpPr/>
          <p:nvPr/>
        </p:nvSpPr>
        <p:spPr>
          <a:xfrm>
            <a:off x="580430" y="1777008"/>
            <a:ext cx="5152430" cy="3902274"/>
          </a:xfrm>
          <a:custGeom>
            <a:avLst/>
            <a:gdLst/>
            <a:ahLst/>
            <a:cxnLst/>
            <a:rect l="0" t="0" r="0" b="0"/>
            <a:pathLst>
              <a:path w="5152430" h="3902274">
                <a:moveTo>
                  <a:pt x="0" y="0"/>
                </a:moveTo>
                <a:lnTo>
                  <a:pt x="21909" y="34338"/>
                </a:lnTo>
                <a:lnTo>
                  <a:pt x="63041" y="73117"/>
                </a:lnTo>
                <a:lnTo>
                  <a:pt x="94746" y="98724"/>
                </a:lnTo>
                <a:lnTo>
                  <a:pt x="135560" y="125163"/>
                </a:lnTo>
                <a:lnTo>
                  <a:pt x="179072" y="149203"/>
                </a:lnTo>
                <a:lnTo>
                  <a:pt x="210556" y="163546"/>
                </a:lnTo>
                <a:lnTo>
                  <a:pt x="247700" y="179843"/>
                </a:lnTo>
                <a:lnTo>
                  <a:pt x="287360" y="197008"/>
                </a:lnTo>
                <a:lnTo>
                  <a:pt x="329129" y="215551"/>
                </a:lnTo>
                <a:lnTo>
                  <a:pt x="351380" y="226052"/>
                </a:lnTo>
                <a:lnTo>
                  <a:pt x="374152" y="237022"/>
                </a:lnTo>
                <a:lnTo>
                  <a:pt x="397270" y="247311"/>
                </a:lnTo>
                <a:lnTo>
                  <a:pt x="420620" y="257148"/>
                </a:lnTo>
                <a:lnTo>
                  <a:pt x="444124" y="266682"/>
                </a:lnTo>
                <a:lnTo>
                  <a:pt x="468723" y="277007"/>
                </a:lnTo>
                <a:lnTo>
                  <a:pt x="494052" y="287858"/>
                </a:lnTo>
                <a:lnTo>
                  <a:pt x="519868" y="299062"/>
                </a:lnTo>
                <a:lnTo>
                  <a:pt x="547001" y="310499"/>
                </a:lnTo>
                <a:lnTo>
                  <a:pt x="575011" y="322093"/>
                </a:lnTo>
                <a:lnTo>
                  <a:pt x="603606" y="333791"/>
                </a:lnTo>
                <a:lnTo>
                  <a:pt x="631599" y="345559"/>
                </a:lnTo>
                <a:lnTo>
                  <a:pt x="659191" y="357372"/>
                </a:lnTo>
                <a:lnTo>
                  <a:pt x="686515" y="369217"/>
                </a:lnTo>
                <a:lnTo>
                  <a:pt x="715646" y="382074"/>
                </a:lnTo>
                <a:lnTo>
                  <a:pt x="745980" y="395607"/>
                </a:lnTo>
                <a:lnTo>
                  <a:pt x="777117" y="409589"/>
                </a:lnTo>
                <a:lnTo>
                  <a:pt x="807796" y="423872"/>
                </a:lnTo>
                <a:lnTo>
                  <a:pt x="838171" y="438355"/>
                </a:lnTo>
                <a:lnTo>
                  <a:pt x="868343" y="452971"/>
                </a:lnTo>
                <a:lnTo>
                  <a:pt x="899372" y="467676"/>
                </a:lnTo>
                <a:lnTo>
                  <a:pt x="930972" y="482440"/>
                </a:lnTo>
                <a:lnTo>
                  <a:pt x="962952" y="497244"/>
                </a:lnTo>
                <a:lnTo>
                  <a:pt x="995187" y="513066"/>
                </a:lnTo>
                <a:lnTo>
                  <a:pt x="1027591" y="529567"/>
                </a:lnTo>
                <a:lnTo>
                  <a:pt x="1060107" y="546521"/>
                </a:lnTo>
                <a:lnTo>
                  <a:pt x="1093691" y="563777"/>
                </a:lnTo>
                <a:lnTo>
                  <a:pt x="1127987" y="581234"/>
                </a:lnTo>
                <a:lnTo>
                  <a:pt x="1162757" y="598825"/>
                </a:lnTo>
                <a:lnTo>
                  <a:pt x="1198835" y="616506"/>
                </a:lnTo>
                <a:lnTo>
                  <a:pt x="1235786" y="634246"/>
                </a:lnTo>
                <a:lnTo>
                  <a:pt x="1273318" y="652026"/>
                </a:lnTo>
                <a:lnTo>
                  <a:pt x="1311238" y="669832"/>
                </a:lnTo>
                <a:lnTo>
                  <a:pt x="1349416" y="687656"/>
                </a:lnTo>
                <a:lnTo>
                  <a:pt x="1387767" y="705492"/>
                </a:lnTo>
                <a:lnTo>
                  <a:pt x="1426233" y="724328"/>
                </a:lnTo>
                <a:lnTo>
                  <a:pt x="1464775" y="743831"/>
                </a:lnTo>
                <a:lnTo>
                  <a:pt x="1503368" y="763778"/>
                </a:lnTo>
                <a:lnTo>
                  <a:pt x="1541995" y="784021"/>
                </a:lnTo>
                <a:lnTo>
                  <a:pt x="1580645" y="804462"/>
                </a:lnTo>
                <a:lnTo>
                  <a:pt x="1619310" y="825034"/>
                </a:lnTo>
                <a:lnTo>
                  <a:pt x="1658977" y="846687"/>
                </a:lnTo>
                <a:lnTo>
                  <a:pt x="1699313" y="869060"/>
                </a:lnTo>
                <a:lnTo>
                  <a:pt x="1740094" y="891912"/>
                </a:lnTo>
                <a:lnTo>
                  <a:pt x="1781172" y="914092"/>
                </a:lnTo>
                <a:lnTo>
                  <a:pt x="1822448" y="935824"/>
                </a:lnTo>
                <a:lnTo>
                  <a:pt x="1863856" y="957258"/>
                </a:lnTo>
                <a:lnTo>
                  <a:pt x="1906344" y="979485"/>
                </a:lnTo>
                <a:lnTo>
                  <a:pt x="1949552" y="1002239"/>
                </a:lnTo>
                <a:lnTo>
                  <a:pt x="1993240" y="1025347"/>
                </a:lnTo>
                <a:lnTo>
                  <a:pt x="2036256" y="1048690"/>
                </a:lnTo>
                <a:lnTo>
                  <a:pt x="2078825" y="1072189"/>
                </a:lnTo>
                <a:lnTo>
                  <a:pt x="2121094" y="1095793"/>
                </a:lnTo>
                <a:lnTo>
                  <a:pt x="2165148" y="1120458"/>
                </a:lnTo>
                <a:lnTo>
                  <a:pt x="2210393" y="1145831"/>
                </a:lnTo>
                <a:lnTo>
                  <a:pt x="2256431" y="1171677"/>
                </a:lnTo>
                <a:lnTo>
                  <a:pt x="2302006" y="1197836"/>
                </a:lnTo>
                <a:lnTo>
                  <a:pt x="2347272" y="1224206"/>
                </a:lnTo>
                <a:lnTo>
                  <a:pt x="2392332" y="1250715"/>
                </a:lnTo>
                <a:lnTo>
                  <a:pt x="2438247" y="1277318"/>
                </a:lnTo>
                <a:lnTo>
                  <a:pt x="2484733" y="1303983"/>
                </a:lnTo>
                <a:lnTo>
                  <a:pt x="2531598" y="1330689"/>
                </a:lnTo>
                <a:lnTo>
                  <a:pt x="2578716" y="1358415"/>
                </a:lnTo>
                <a:lnTo>
                  <a:pt x="2626003" y="1386821"/>
                </a:lnTo>
                <a:lnTo>
                  <a:pt x="2673403" y="1415680"/>
                </a:lnTo>
                <a:lnTo>
                  <a:pt x="2720878" y="1445833"/>
                </a:lnTo>
                <a:lnTo>
                  <a:pt x="2768403" y="1476850"/>
                </a:lnTo>
                <a:lnTo>
                  <a:pt x="2815961" y="1508441"/>
                </a:lnTo>
                <a:lnTo>
                  <a:pt x="2863542" y="1539424"/>
                </a:lnTo>
                <a:lnTo>
                  <a:pt x="2911137" y="1570002"/>
                </a:lnTo>
                <a:lnTo>
                  <a:pt x="2958742" y="1600308"/>
                </a:lnTo>
                <a:lnTo>
                  <a:pt x="3006354" y="1630434"/>
                </a:lnTo>
                <a:lnTo>
                  <a:pt x="3053971" y="1660441"/>
                </a:lnTo>
                <a:lnTo>
                  <a:pt x="3101590" y="1690367"/>
                </a:lnTo>
                <a:lnTo>
                  <a:pt x="3148218" y="1721231"/>
                </a:lnTo>
                <a:lnTo>
                  <a:pt x="3194187" y="1752722"/>
                </a:lnTo>
                <a:lnTo>
                  <a:pt x="3239716" y="1784630"/>
                </a:lnTo>
                <a:lnTo>
                  <a:pt x="3283959" y="1816816"/>
                </a:lnTo>
                <a:lnTo>
                  <a:pt x="3327345" y="1849187"/>
                </a:lnTo>
                <a:lnTo>
                  <a:pt x="3370159" y="1881682"/>
                </a:lnTo>
                <a:lnTo>
                  <a:pt x="3411601" y="1914259"/>
                </a:lnTo>
                <a:lnTo>
                  <a:pt x="3452127" y="1946891"/>
                </a:lnTo>
                <a:lnTo>
                  <a:pt x="3492043" y="1979560"/>
                </a:lnTo>
                <a:lnTo>
                  <a:pt x="3531552" y="2012254"/>
                </a:lnTo>
                <a:lnTo>
                  <a:pt x="3570790" y="2044963"/>
                </a:lnTo>
                <a:lnTo>
                  <a:pt x="3609847" y="2077684"/>
                </a:lnTo>
                <a:lnTo>
                  <a:pt x="3647791" y="2110412"/>
                </a:lnTo>
                <a:lnTo>
                  <a:pt x="3684993" y="2143144"/>
                </a:lnTo>
                <a:lnTo>
                  <a:pt x="3721701" y="2175880"/>
                </a:lnTo>
                <a:lnTo>
                  <a:pt x="3758079" y="2208618"/>
                </a:lnTo>
                <a:lnTo>
                  <a:pt x="3794237" y="2241357"/>
                </a:lnTo>
                <a:lnTo>
                  <a:pt x="3830249" y="2274097"/>
                </a:lnTo>
                <a:lnTo>
                  <a:pt x="3866164" y="2306838"/>
                </a:lnTo>
                <a:lnTo>
                  <a:pt x="3902012" y="2339580"/>
                </a:lnTo>
                <a:lnTo>
                  <a:pt x="3937818" y="2372321"/>
                </a:lnTo>
                <a:lnTo>
                  <a:pt x="3972603" y="2405063"/>
                </a:lnTo>
                <a:lnTo>
                  <a:pt x="4006706" y="2437805"/>
                </a:lnTo>
                <a:lnTo>
                  <a:pt x="4040356" y="2470547"/>
                </a:lnTo>
                <a:lnTo>
                  <a:pt x="4073703" y="2504281"/>
                </a:lnTo>
                <a:lnTo>
                  <a:pt x="4106849" y="2538677"/>
                </a:lnTo>
                <a:lnTo>
                  <a:pt x="4139860" y="2573514"/>
                </a:lnTo>
                <a:lnTo>
                  <a:pt x="4172782" y="2607653"/>
                </a:lnTo>
                <a:lnTo>
                  <a:pt x="4205644" y="2641325"/>
                </a:lnTo>
                <a:lnTo>
                  <a:pt x="4238465" y="2674688"/>
                </a:lnTo>
                <a:lnTo>
                  <a:pt x="4270268" y="2707844"/>
                </a:lnTo>
                <a:lnTo>
                  <a:pt x="4301393" y="2740862"/>
                </a:lnTo>
                <a:lnTo>
                  <a:pt x="4332064" y="2773788"/>
                </a:lnTo>
                <a:lnTo>
                  <a:pt x="4362433" y="2806653"/>
                </a:lnTo>
                <a:lnTo>
                  <a:pt x="4392601" y="2839477"/>
                </a:lnTo>
                <a:lnTo>
                  <a:pt x="4422635" y="2872274"/>
                </a:lnTo>
                <a:lnTo>
                  <a:pt x="4451587" y="2905052"/>
                </a:lnTo>
                <a:lnTo>
                  <a:pt x="4479818" y="2937819"/>
                </a:lnTo>
                <a:lnTo>
                  <a:pt x="4507570" y="2970577"/>
                </a:lnTo>
                <a:lnTo>
                  <a:pt x="4534999" y="3003330"/>
                </a:lnTo>
                <a:lnTo>
                  <a:pt x="4562215" y="3036079"/>
                </a:lnTo>
                <a:lnTo>
                  <a:pt x="4589289" y="3068826"/>
                </a:lnTo>
                <a:lnTo>
                  <a:pt x="4615276" y="3101572"/>
                </a:lnTo>
                <a:lnTo>
                  <a:pt x="4640538" y="3134315"/>
                </a:lnTo>
                <a:lnTo>
                  <a:pt x="4665317" y="3167059"/>
                </a:lnTo>
                <a:lnTo>
                  <a:pt x="4689774" y="3199803"/>
                </a:lnTo>
                <a:lnTo>
                  <a:pt x="4714015" y="3232546"/>
                </a:lnTo>
                <a:lnTo>
                  <a:pt x="4738114" y="3265288"/>
                </a:lnTo>
                <a:lnTo>
                  <a:pt x="4762118" y="3297038"/>
                </a:lnTo>
                <a:lnTo>
                  <a:pt x="4786058" y="3328127"/>
                </a:lnTo>
                <a:lnTo>
                  <a:pt x="4809955" y="3358775"/>
                </a:lnTo>
                <a:lnTo>
                  <a:pt x="4832832" y="3389129"/>
                </a:lnTo>
                <a:lnTo>
                  <a:pt x="4855028" y="3419286"/>
                </a:lnTo>
                <a:lnTo>
                  <a:pt x="4876771" y="3449313"/>
                </a:lnTo>
                <a:lnTo>
                  <a:pt x="4898212" y="3479253"/>
                </a:lnTo>
                <a:lnTo>
                  <a:pt x="4919451" y="3509135"/>
                </a:lnTo>
                <a:lnTo>
                  <a:pt x="4940556" y="3538978"/>
                </a:lnTo>
                <a:lnTo>
                  <a:pt x="4960579" y="3568795"/>
                </a:lnTo>
                <a:lnTo>
                  <a:pt x="4979881" y="3598595"/>
                </a:lnTo>
                <a:lnTo>
                  <a:pt x="4998702" y="3628384"/>
                </a:lnTo>
                <a:lnTo>
                  <a:pt x="5017202" y="3659157"/>
                </a:lnTo>
                <a:lnTo>
                  <a:pt x="5035489" y="3690586"/>
                </a:lnTo>
                <a:lnTo>
                  <a:pt x="5053633" y="3722453"/>
                </a:lnTo>
                <a:lnTo>
                  <a:pt x="5072675" y="3756596"/>
                </a:lnTo>
                <a:lnTo>
                  <a:pt x="5092314" y="3792257"/>
                </a:lnTo>
                <a:lnTo>
                  <a:pt x="5112353" y="3828929"/>
                </a:lnTo>
                <a:lnTo>
                  <a:pt x="5152429" y="390227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covalent bonds?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Dot Diagrams –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3. make sure that each atoms has an octet </a:t>
            </a:r>
            <a:endParaRPr lang="en-US" dirty="0"/>
          </a:p>
        </p:txBody>
      </p:sp>
      <p:sp>
        <p:nvSpPr>
          <p:cNvPr id="5" name="SMARTInkShape-627"/>
          <p:cNvSpPr/>
          <p:nvPr/>
        </p:nvSpPr>
        <p:spPr>
          <a:xfrm>
            <a:off x="928688" y="1607344"/>
            <a:ext cx="4973836" cy="1723430"/>
          </a:xfrm>
          <a:custGeom>
            <a:avLst/>
            <a:gdLst/>
            <a:ahLst/>
            <a:cxnLst/>
            <a:rect l="0" t="0" r="0" b="0"/>
            <a:pathLst>
              <a:path w="4973836" h="1723430">
                <a:moveTo>
                  <a:pt x="0" y="0"/>
                </a:moveTo>
                <a:lnTo>
                  <a:pt x="42027" y="0"/>
                </a:lnTo>
                <a:lnTo>
                  <a:pt x="80141" y="4740"/>
                </a:lnTo>
                <a:lnTo>
                  <a:pt x="122854" y="12429"/>
                </a:lnTo>
                <a:lnTo>
                  <a:pt x="154812" y="15446"/>
                </a:lnTo>
                <a:lnTo>
                  <a:pt x="188860" y="17779"/>
                </a:lnTo>
                <a:lnTo>
                  <a:pt x="223836" y="22123"/>
                </a:lnTo>
                <a:lnTo>
                  <a:pt x="261870" y="24715"/>
                </a:lnTo>
                <a:lnTo>
                  <a:pt x="302918" y="25867"/>
                </a:lnTo>
                <a:lnTo>
                  <a:pt x="324976" y="26174"/>
                </a:lnTo>
                <a:lnTo>
                  <a:pt x="347619" y="26379"/>
                </a:lnTo>
                <a:lnTo>
                  <a:pt x="370652" y="27508"/>
                </a:lnTo>
                <a:lnTo>
                  <a:pt x="393945" y="29253"/>
                </a:lnTo>
                <a:lnTo>
                  <a:pt x="417411" y="31408"/>
                </a:lnTo>
                <a:lnTo>
                  <a:pt x="440993" y="33837"/>
                </a:lnTo>
                <a:lnTo>
                  <a:pt x="464651" y="36448"/>
                </a:lnTo>
                <a:lnTo>
                  <a:pt x="488361" y="39182"/>
                </a:lnTo>
                <a:lnTo>
                  <a:pt x="513097" y="41996"/>
                </a:lnTo>
                <a:lnTo>
                  <a:pt x="538518" y="44864"/>
                </a:lnTo>
                <a:lnTo>
                  <a:pt x="564395" y="47769"/>
                </a:lnTo>
                <a:lnTo>
                  <a:pt x="591568" y="51690"/>
                </a:lnTo>
                <a:lnTo>
                  <a:pt x="619605" y="56288"/>
                </a:lnTo>
                <a:lnTo>
                  <a:pt x="648218" y="61338"/>
                </a:lnTo>
                <a:lnTo>
                  <a:pt x="676223" y="66689"/>
                </a:lnTo>
                <a:lnTo>
                  <a:pt x="703823" y="72240"/>
                </a:lnTo>
                <a:lnTo>
                  <a:pt x="731153" y="77926"/>
                </a:lnTo>
                <a:lnTo>
                  <a:pt x="759294" y="83700"/>
                </a:lnTo>
                <a:lnTo>
                  <a:pt x="787977" y="89535"/>
                </a:lnTo>
                <a:lnTo>
                  <a:pt x="817021" y="95408"/>
                </a:lnTo>
                <a:lnTo>
                  <a:pt x="846306" y="101308"/>
                </a:lnTo>
                <a:lnTo>
                  <a:pt x="875750" y="107227"/>
                </a:lnTo>
                <a:lnTo>
                  <a:pt x="905302" y="113156"/>
                </a:lnTo>
                <a:lnTo>
                  <a:pt x="934925" y="119094"/>
                </a:lnTo>
                <a:lnTo>
                  <a:pt x="964596" y="125036"/>
                </a:lnTo>
                <a:lnTo>
                  <a:pt x="994298" y="130982"/>
                </a:lnTo>
                <a:lnTo>
                  <a:pt x="1026006" y="136931"/>
                </a:lnTo>
                <a:lnTo>
                  <a:pt x="1059051" y="142881"/>
                </a:lnTo>
                <a:lnTo>
                  <a:pt x="1092987" y="148832"/>
                </a:lnTo>
                <a:lnTo>
                  <a:pt x="1126525" y="155776"/>
                </a:lnTo>
                <a:lnTo>
                  <a:pt x="1159798" y="163382"/>
                </a:lnTo>
                <a:lnTo>
                  <a:pt x="1192894" y="171429"/>
                </a:lnTo>
                <a:lnTo>
                  <a:pt x="1226864" y="178778"/>
                </a:lnTo>
                <a:lnTo>
                  <a:pt x="1261417" y="185662"/>
                </a:lnTo>
                <a:lnTo>
                  <a:pt x="1296358" y="192235"/>
                </a:lnTo>
                <a:lnTo>
                  <a:pt x="1333543" y="199594"/>
                </a:lnTo>
                <a:lnTo>
                  <a:pt x="1372224" y="207477"/>
                </a:lnTo>
                <a:lnTo>
                  <a:pt x="1411902" y="215708"/>
                </a:lnTo>
                <a:lnTo>
                  <a:pt x="1450260" y="224173"/>
                </a:lnTo>
                <a:lnTo>
                  <a:pt x="1487738" y="232792"/>
                </a:lnTo>
                <a:lnTo>
                  <a:pt x="1524630" y="241515"/>
                </a:lnTo>
                <a:lnTo>
                  <a:pt x="1563115" y="250307"/>
                </a:lnTo>
                <a:lnTo>
                  <a:pt x="1602663" y="259145"/>
                </a:lnTo>
                <a:lnTo>
                  <a:pt x="1642918" y="268013"/>
                </a:lnTo>
                <a:lnTo>
                  <a:pt x="1682653" y="277894"/>
                </a:lnTo>
                <a:lnTo>
                  <a:pt x="1722042" y="288450"/>
                </a:lnTo>
                <a:lnTo>
                  <a:pt x="1761200" y="299456"/>
                </a:lnTo>
                <a:lnTo>
                  <a:pt x="1801196" y="309770"/>
                </a:lnTo>
                <a:lnTo>
                  <a:pt x="1841750" y="319623"/>
                </a:lnTo>
                <a:lnTo>
                  <a:pt x="1882677" y="329168"/>
                </a:lnTo>
                <a:lnTo>
                  <a:pt x="1923852" y="339500"/>
                </a:lnTo>
                <a:lnTo>
                  <a:pt x="1965193" y="350357"/>
                </a:lnTo>
                <a:lnTo>
                  <a:pt x="2006644" y="361563"/>
                </a:lnTo>
                <a:lnTo>
                  <a:pt x="2049161" y="373003"/>
                </a:lnTo>
                <a:lnTo>
                  <a:pt x="2092389" y="384598"/>
                </a:lnTo>
                <a:lnTo>
                  <a:pt x="2136089" y="396297"/>
                </a:lnTo>
                <a:lnTo>
                  <a:pt x="2180107" y="408065"/>
                </a:lnTo>
                <a:lnTo>
                  <a:pt x="2224334" y="419879"/>
                </a:lnTo>
                <a:lnTo>
                  <a:pt x="2268701" y="431724"/>
                </a:lnTo>
                <a:lnTo>
                  <a:pt x="2314155" y="443589"/>
                </a:lnTo>
                <a:lnTo>
                  <a:pt x="2360333" y="455468"/>
                </a:lnTo>
                <a:lnTo>
                  <a:pt x="2406993" y="467356"/>
                </a:lnTo>
                <a:lnTo>
                  <a:pt x="2453974" y="479251"/>
                </a:lnTo>
                <a:lnTo>
                  <a:pt x="2501170" y="491149"/>
                </a:lnTo>
                <a:lnTo>
                  <a:pt x="2548509" y="503050"/>
                </a:lnTo>
                <a:lnTo>
                  <a:pt x="2596936" y="515944"/>
                </a:lnTo>
                <a:lnTo>
                  <a:pt x="2646087" y="529502"/>
                </a:lnTo>
                <a:lnTo>
                  <a:pt x="2695722" y="543501"/>
                </a:lnTo>
                <a:lnTo>
                  <a:pt x="2745679" y="557795"/>
                </a:lnTo>
                <a:lnTo>
                  <a:pt x="2795851" y="572285"/>
                </a:lnTo>
                <a:lnTo>
                  <a:pt x="2846166" y="586906"/>
                </a:lnTo>
                <a:lnTo>
                  <a:pt x="2896577" y="601614"/>
                </a:lnTo>
                <a:lnTo>
                  <a:pt x="2947051" y="616381"/>
                </a:lnTo>
                <a:lnTo>
                  <a:pt x="2997568" y="631186"/>
                </a:lnTo>
                <a:lnTo>
                  <a:pt x="3049105" y="647009"/>
                </a:lnTo>
                <a:lnTo>
                  <a:pt x="3101323" y="663511"/>
                </a:lnTo>
                <a:lnTo>
                  <a:pt x="3153993" y="680466"/>
                </a:lnTo>
                <a:lnTo>
                  <a:pt x="3205974" y="698714"/>
                </a:lnTo>
                <a:lnTo>
                  <a:pt x="3257496" y="717825"/>
                </a:lnTo>
                <a:lnTo>
                  <a:pt x="3308711" y="737511"/>
                </a:lnTo>
                <a:lnTo>
                  <a:pt x="3360713" y="756588"/>
                </a:lnTo>
                <a:lnTo>
                  <a:pt x="3413241" y="775259"/>
                </a:lnTo>
                <a:lnTo>
                  <a:pt x="3466119" y="793659"/>
                </a:lnTo>
                <a:lnTo>
                  <a:pt x="3519230" y="813864"/>
                </a:lnTo>
                <a:lnTo>
                  <a:pt x="3572497" y="835271"/>
                </a:lnTo>
                <a:lnTo>
                  <a:pt x="3625868" y="857480"/>
                </a:lnTo>
                <a:lnTo>
                  <a:pt x="3678315" y="879232"/>
                </a:lnTo>
                <a:lnTo>
                  <a:pt x="3730147" y="900678"/>
                </a:lnTo>
                <a:lnTo>
                  <a:pt x="3781569" y="921921"/>
                </a:lnTo>
                <a:lnTo>
                  <a:pt x="3833710" y="945012"/>
                </a:lnTo>
                <a:lnTo>
                  <a:pt x="3886330" y="969336"/>
                </a:lnTo>
                <a:lnTo>
                  <a:pt x="3939270" y="994482"/>
                </a:lnTo>
                <a:lnTo>
                  <a:pt x="3991430" y="1020175"/>
                </a:lnTo>
                <a:lnTo>
                  <a:pt x="4043070" y="1046234"/>
                </a:lnTo>
                <a:lnTo>
                  <a:pt x="4094364" y="1072536"/>
                </a:lnTo>
                <a:lnTo>
                  <a:pt x="4146420" y="1100985"/>
                </a:lnTo>
                <a:lnTo>
                  <a:pt x="4198984" y="1130865"/>
                </a:lnTo>
                <a:lnTo>
                  <a:pt x="4251884" y="1161699"/>
                </a:lnTo>
                <a:lnTo>
                  <a:pt x="4304019" y="1193169"/>
                </a:lnTo>
                <a:lnTo>
                  <a:pt x="4355642" y="1225063"/>
                </a:lnTo>
                <a:lnTo>
                  <a:pt x="4406926" y="1257240"/>
                </a:lnTo>
                <a:lnTo>
                  <a:pt x="4457982" y="1291590"/>
                </a:lnTo>
                <a:lnTo>
                  <a:pt x="4508886" y="1327388"/>
                </a:lnTo>
                <a:lnTo>
                  <a:pt x="4559690" y="1364152"/>
                </a:lnTo>
                <a:lnTo>
                  <a:pt x="4609433" y="1402552"/>
                </a:lnTo>
                <a:lnTo>
                  <a:pt x="4658471" y="1442042"/>
                </a:lnTo>
                <a:lnTo>
                  <a:pt x="4707039" y="1482260"/>
                </a:lnTo>
                <a:lnTo>
                  <a:pt x="4751322" y="1518993"/>
                </a:lnTo>
                <a:lnTo>
                  <a:pt x="4792751" y="1553404"/>
                </a:lnTo>
                <a:lnTo>
                  <a:pt x="4832277" y="1586267"/>
                </a:lnTo>
                <a:lnTo>
                  <a:pt x="4865572" y="1616113"/>
                </a:lnTo>
                <a:lnTo>
                  <a:pt x="4973835" y="172342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Dot Diagrams –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			CCl</a:t>
            </a:r>
            <a:r>
              <a:rPr lang="en-US" baseline="-25000" dirty="0" smtClean="0"/>
              <a:t>4</a:t>
            </a:r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baseline="-25000" dirty="0" smtClean="0"/>
              <a:t>					</a:t>
            </a:r>
          </a:p>
          <a:p>
            <a:pPr>
              <a:buNone/>
            </a:pPr>
            <a:endParaRPr lang="en-US" baseline="-25000" dirty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/>
          </a:p>
          <a:p>
            <a:pPr algn="ctr">
              <a:buNone/>
            </a:pPr>
            <a:r>
              <a:rPr lang="en-US" dirty="0" smtClean="0"/>
              <a:t>CX</a:t>
            </a:r>
            <a:r>
              <a:rPr lang="en-US" baseline="-25000" dirty="0" smtClean="0"/>
              <a:t>4</a:t>
            </a:r>
            <a:endParaRPr lang="en-US" dirty="0"/>
          </a:p>
        </p:txBody>
      </p:sp>
      <p:grpSp>
        <p:nvGrpSpPr>
          <p:cNvPr id="347" name="SMARTInkShape-Group115"/>
          <p:cNvGrpSpPr/>
          <p:nvPr/>
        </p:nvGrpSpPr>
        <p:grpSpPr>
          <a:xfrm>
            <a:off x="3830836" y="3080742"/>
            <a:ext cx="1143001" cy="1375173"/>
            <a:chOff x="3830836" y="3080742"/>
            <a:chExt cx="1143001" cy="1375173"/>
          </a:xfrm>
        </p:grpSpPr>
        <p:sp>
          <p:nvSpPr>
            <p:cNvPr id="338" name="SMARTInkShape-628"/>
            <p:cNvSpPr/>
            <p:nvPr/>
          </p:nvSpPr>
          <p:spPr>
            <a:xfrm>
              <a:off x="4223742" y="3107531"/>
              <a:ext cx="125017" cy="223243"/>
            </a:xfrm>
            <a:custGeom>
              <a:avLst/>
              <a:gdLst/>
              <a:ahLst/>
              <a:cxnLst/>
              <a:rect l="0" t="0" r="0" b="0"/>
              <a:pathLst>
                <a:path w="125017" h="223243">
                  <a:moveTo>
                    <a:pt x="125016" y="0"/>
                  </a:moveTo>
                  <a:lnTo>
                    <a:pt x="108792" y="37592"/>
                  </a:lnTo>
                  <a:lnTo>
                    <a:pt x="91090" y="74453"/>
                  </a:lnTo>
                  <a:lnTo>
                    <a:pt x="73004" y="114918"/>
                  </a:lnTo>
                  <a:lnTo>
                    <a:pt x="50323" y="151574"/>
                  </a:lnTo>
                  <a:lnTo>
                    <a:pt x="24088" y="190124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629"/>
            <p:cNvSpPr/>
            <p:nvPr/>
          </p:nvSpPr>
          <p:spPr>
            <a:xfrm>
              <a:off x="4188023" y="3080742"/>
              <a:ext cx="196455" cy="214314"/>
            </a:xfrm>
            <a:custGeom>
              <a:avLst/>
              <a:gdLst/>
              <a:ahLst/>
              <a:cxnLst/>
              <a:rect l="0" t="0" r="0" b="0"/>
              <a:pathLst>
                <a:path w="196455" h="214314">
                  <a:moveTo>
                    <a:pt x="0" y="0"/>
                  </a:moveTo>
                  <a:lnTo>
                    <a:pt x="20738" y="38830"/>
                  </a:lnTo>
                  <a:lnTo>
                    <a:pt x="48997" y="80777"/>
                  </a:lnTo>
                  <a:lnTo>
                    <a:pt x="85129" y="125070"/>
                  </a:lnTo>
                  <a:lnTo>
                    <a:pt x="118575" y="159958"/>
                  </a:lnTo>
                  <a:lnTo>
                    <a:pt x="161571" y="197621"/>
                  </a:lnTo>
                  <a:lnTo>
                    <a:pt x="196454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630"/>
            <p:cNvSpPr/>
            <p:nvPr/>
          </p:nvSpPr>
          <p:spPr>
            <a:xfrm>
              <a:off x="4759523" y="3446859"/>
              <a:ext cx="133948" cy="169665"/>
            </a:xfrm>
            <a:custGeom>
              <a:avLst/>
              <a:gdLst/>
              <a:ahLst/>
              <a:cxnLst/>
              <a:rect l="0" t="0" r="0" b="0"/>
              <a:pathLst>
                <a:path w="133948" h="169665">
                  <a:moveTo>
                    <a:pt x="0" y="0"/>
                  </a:moveTo>
                  <a:lnTo>
                    <a:pt x="12359" y="19428"/>
                  </a:lnTo>
                  <a:lnTo>
                    <a:pt x="28679" y="41982"/>
                  </a:lnTo>
                  <a:lnTo>
                    <a:pt x="47530" y="85106"/>
                  </a:lnTo>
                  <a:lnTo>
                    <a:pt x="83687" y="127922"/>
                  </a:lnTo>
                  <a:lnTo>
                    <a:pt x="133947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631"/>
            <p:cNvSpPr/>
            <p:nvPr/>
          </p:nvSpPr>
          <p:spPr>
            <a:xfrm>
              <a:off x="4455914" y="4250531"/>
              <a:ext cx="107157" cy="205384"/>
            </a:xfrm>
            <a:custGeom>
              <a:avLst/>
              <a:gdLst/>
              <a:ahLst/>
              <a:cxnLst/>
              <a:rect l="0" t="0" r="0" b="0"/>
              <a:pathLst>
                <a:path w="107157" h="205384">
                  <a:moveTo>
                    <a:pt x="0" y="0"/>
                  </a:moveTo>
                  <a:lnTo>
                    <a:pt x="9714" y="27365"/>
                  </a:lnTo>
                  <a:lnTo>
                    <a:pt x="20738" y="60033"/>
                  </a:lnTo>
                  <a:lnTo>
                    <a:pt x="42241" y="102478"/>
                  </a:lnTo>
                  <a:lnTo>
                    <a:pt x="65597" y="140959"/>
                  </a:lnTo>
                  <a:lnTo>
                    <a:pt x="107156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632"/>
            <p:cNvSpPr/>
            <p:nvPr/>
          </p:nvSpPr>
          <p:spPr>
            <a:xfrm>
              <a:off x="4786313" y="3446859"/>
              <a:ext cx="187524" cy="187525"/>
            </a:xfrm>
            <a:custGeom>
              <a:avLst/>
              <a:gdLst/>
              <a:ahLst/>
              <a:cxnLst/>
              <a:rect l="0" t="0" r="0" b="0"/>
              <a:pathLst>
                <a:path w="187524" h="187525">
                  <a:moveTo>
                    <a:pt x="187523" y="0"/>
                  </a:moveTo>
                  <a:lnTo>
                    <a:pt x="161028" y="36209"/>
                  </a:lnTo>
                  <a:lnTo>
                    <a:pt x="140316" y="60008"/>
                  </a:lnTo>
                  <a:lnTo>
                    <a:pt x="97889" y="99074"/>
                  </a:lnTo>
                  <a:lnTo>
                    <a:pt x="53533" y="142987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633"/>
            <p:cNvSpPr/>
            <p:nvPr/>
          </p:nvSpPr>
          <p:spPr>
            <a:xfrm>
              <a:off x="4130856" y="3301181"/>
              <a:ext cx="404031" cy="794341"/>
            </a:xfrm>
            <a:custGeom>
              <a:avLst/>
              <a:gdLst/>
              <a:ahLst/>
              <a:cxnLst/>
              <a:rect l="0" t="0" r="0" b="0"/>
              <a:pathLst>
                <a:path w="404031" h="794341">
                  <a:moveTo>
                    <a:pt x="360777" y="20663"/>
                  </a:moveTo>
                  <a:lnTo>
                    <a:pt x="365517" y="55001"/>
                  </a:lnTo>
                  <a:lnTo>
                    <a:pt x="378868" y="95557"/>
                  </a:lnTo>
                  <a:lnTo>
                    <a:pt x="393870" y="118409"/>
                  </a:lnTo>
                  <a:lnTo>
                    <a:pt x="394745" y="121546"/>
                  </a:lnTo>
                  <a:lnTo>
                    <a:pt x="396321" y="122645"/>
                  </a:lnTo>
                  <a:lnTo>
                    <a:pt x="398364" y="122385"/>
                  </a:lnTo>
                  <a:lnTo>
                    <a:pt x="400717" y="121220"/>
                  </a:lnTo>
                  <a:lnTo>
                    <a:pt x="402287" y="119451"/>
                  </a:lnTo>
                  <a:lnTo>
                    <a:pt x="404030" y="114839"/>
                  </a:lnTo>
                  <a:lnTo>
                    <a:pt x="398021" y="90529"/>
                  </a:lnTo>
                  <a:lnTo>
                    <a:pt x="380493" y="47391"/>
                  </a:lnTo>
                  <a:lnTo>
                    <a:pt x="354284" y="15094"/>
                  </a:lnTo>
                  <a:lnTo>
                    <a:pt x="322583" y="1704"/>
                  </a:lnTo>
                  <a:lnTo>
                    <a:pt x="301137" y="0"/>
                  </a:lnTo>
                  <a:lnTo>
                    <a:pt x="258376" y="6990"/>
                  </a:lnTo>
                  <a:lnTo>
                    <a:pt x="228241" y="19809"/>
                  </a:lnTo>
                  <a:lnTo>
                    <a:pt x="200460" y="40915"/>
                  </a:lnTo>
                  <a:lnTo>
                    <a:pt x="173377" y="75501"/>
                  </a:lnTo>
                  <a:lnTo>
                    <a:pt x="146501" y="112428"/>
                  </a:lnTo>
                  <a:lnTo>
                    <a:pt x="128621" y="141814"/>
                  </a:lnTo>
                  <a:lnTo>
                    <a:pt x="110753" y="174719"/>
                  </a:lnTo>
                  <a:lnTo>
                    <a:pt x="92889" y="209187"/>
                  </a:lnTo>
                  <a:lnTo>
                    <a:pt x="75028" y="244350"/>
                  </a:lnTo>
                  <a:lnTo>
                    <a:pt x="58160" y="280814"/>
                  </a:lnTo>
                  <a:lnTo>
                    <a:pt x="44049" y="320171"/>
                  </a:lnTo>
                  <a:lnTo>
                    <a:pt x="31162" y="358168"/>
                  </a:lnTo>
                  <a:lnTo>
                    <a:pt x="19813" y="394900"/>
                  </a:lnTo>
                  <a:lnTo>
                    <a:pt x="11461" y="431068"/>
                  </a:lnTo>
                  <a:lnTo>
                    <a:pt x="4442" y="466987"/>
                  </a:lnTo>
                  <a:lnTo>
                    <a:pt x="0" y="502795"/>
                  </a:lnTo>
                  <a:lnTo>
                    <a:pt x="1332" y="538553"/>
                  </a:lnTo>
                  <a:lnTo>
                    <a:pt x="2586" y="571643"/>
                  </a:lnTo>
                  <a:lnTo>
                    <a:pt x="6120" y="601895"/>
                  </a:lnTo>
                  <a:lnTo>
                    <a:pt x="24844" y="641238"/>
                  </a:lnTo>
                  <a:lnTo>
                    <a:pt x="50236" y="677039"/>
                  </a:lnTo>
                  <a:lnTo>
                    <a:pt x="93869" y="716305"/>
                  </a:lnTo>
                  <a:lnTo>
                    <a:pt x="134188" y="743709"/>
                  </a:lnTo>
                  <a:lnTo>
                    <a:pt x="178546" y="765388"/>
                  </a:lnTo>
                  <a:lnTo>
                    <a:pt x="219470" y="780741"/>
                  </a:lnTo>
                  <a:lnTo>
                    <a:pt x="263015" y="792567"/>
                  </a:lnTo>
                  <a:lnTo>
                    <a:pt x="294507" y="794340"/>
                  </a:lnTo>
                  <a:lnTo>
                    <a:pt x="331654" y="791822"/>
                  </a:lnTo>
                  <a:lnTo>
                    <a:pt x="396496" y="7796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634"/>
            <p:cNvSpPr/>
            <p:nvPr/>
          </p:nvSpPr>
          <p:spPr>
            <a:xfrm>
              <a:off x="4375547" y="4277320"/>
              <a:ext cx="241102" cy="142876"/>
            </a:xfrm>
            <a:custGeom>
              <a:avLst/>
              <a:gdLst/>
              <a:ahLst/>
              <a:cxnLst/>
              <a:rect l="0" t="0" r="0" b="0"/>
              <a:pathLst>
                <a:path w="241102" h="142876">
                  <a:moveTo>
                    <a:pt x="241101" y="0"/>
                  </a:moveTo>
                  <a:lnTo>
                    <a:pt x="241101" y="4741"/>
                  </a:lnTo>
                  <a:lnTo>
                    <a:pt x="197825" y="27805"/>
                  </a:lnTo>
                  <a:lnTo>
                    <a:pt x="156265" y="50803"/>
                  </a:lnTo>
                  <a:lnTo>
                    <a:pt x="115975" y="80591"/>
                  </a:lnTo>
                  <a:lnTo>
                    <a:pt x="73473" y="103967"/>
                  </a:lnTo>
                  <a:lnTo>
                    <a:pt x="47897" y="117787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635"/>
            <p:cNvSpPr/>
            <p:nvPr/>
          </p:nvSpPr>
          <p:spPr>
            <a:xfrm>
              <a:off x="3857625" y="3714750"/>
              <a:ext cx="133946" cy="214314"/>
            </a:xfrm>
            <a:custGeom>
              <a:avLst/>
              <a:gdLst/>
              <a:ahLst/>
              <a:cxnLst/>
              <a:rect l="0" t="0" r="0" b="0"/>
              <a:pathLst>
                <a:path w="133946" h="214314">
                  <a:moveTo>
                    <a:pt x="0" y="0"/>
                  </a:moveTo>
                  <a:lnTo>
                    <a:pt x="4740" y="0"/>
                  </a:lnTo>
                  <a:lnTo>
                    <a:pt x="17169" y="14221"/>
                  </a:lnTo>
                  <a:lnTo>
                    <a:pt x="43114" y="55284"/>
                  </a:lnTo>
                  <a:lnTo>
                    <a:pt x="68981" y="98451"/>
                  </a:lnTo>
                  <a:lnTo>
                    <a:pt x="92134" y="141913"/>
                  </a:lnTo>
                  <a:lnTo>
                    <a:pt x="112836" y="181225"/>
                  </a:lnTo>
                  <a:lnTo>
                    <a:pt x="133945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636"/>
            <p:cNvSpPr/>
            <p:nvPr/>
          </p:nvSpPr>
          <p:spPr>
            <a:xfrm>
              <a:off x="3830836" y="3652242"/>
              <a:ext cx="267892" cy="223243"/>
            </a:xfrm>
            <a:custGeom>
              <a:avLst/>
              <a:gdLst/>
              <a:ahLst/>
              <a:cxnLst/>
              <a:rect l="0" t="0" r="0" b="0"/>
              <a:pathLst>
                <a:path w="267892" h="223243">
                  <a:moveTo>
                    <a:pt x="267891" y="0"/>
                  </a:moveTo>
                  <a:lnTo>
                    <a:pt x="231682" y="36209"/>
                  </a:lnTo>
                  <a:lnTo>
                    <a:pt x="191616" y="71535"/>
                  </a:lnTo>
                  <a:lnTo>
                    <a:pt x="157206" y="98255"/>
                  </a:lnTo>
                  <a:lnTo>
                    <a:pt x="121875" y="125024"/>
                  </a:lnTo>
                  <a:lnTo>
                    <a:pt x="80519" y="160736"/>
                  </a:lnTo>
                  <a:lnTo>
                    <a:pt x="37806" y="193808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0" name="SMARTInkShape-Group116"/>
          <p:cNvGrpSpPr/>
          <p:nvPr/>
        </p:nvGrpSpPr>
        <p:grpSpPr>
          <a:xfrm>
            <a:off x="4473773" y="2107406"/>
            <a:ext cx="508994" cy="89298"/>
            <a:chOff x="4473773" y="2107406"/>
            <a:chExt cx="508994" cy="89298"/>
          </a:xfrm>
        </p:grpSpPr>
        <p:sp>
          <p:nvSpPr>
            <p:cNvPr id="348" name="SMARTInkShape-637"/>
            <p:cNvSpPr/>
            <p:nvPr/>
          </p:nvSpPr>
          <p:spPr>
            <a:xfrm>
              <a:off x="4491633" y="2160984"/>
              <a:ext cx="455415" cy="35720"/>
            </a:xfrm>
            <a:custGeom>
              <a:avLst/>
              <a:gdLst/>
              <a:ahLst/>
              <a:cxnLst/>
              <a:rect l="0" t="0" r="0" b="0"/>
              <a:pathLst>
                <a:path w="455415" h="35720">
                  <a:moveTo>
                    <a:pt x="0" y="35719"/>
                  </a:moveTo>
                  <a:lnTo>
                    <a:pt x="19219" y="28590"/>
                  </a:lnTo>
                  <a:lnTo>
                    <a:pt x="48560" y="23290"/>
                  </a:lnTo>
                  <a:lnTo>
                    <a:pt x="79459" y="20273"/>
                  </a:lnTo>
                  <a:lnTo>
                    <a:pt x="109730" y="17940"/>
                  </a:lnTo>
                  <a:lnTo>
                    <a:pt x="139719" y="13596"/>
                  </a:lnTo>
                  <a:lnTo>
                    <a:pt x="172230" y="11004"/>
                  </a:lnTo>
                  <a:lnTo>
                    <a:pt x="206523" y="9852"/>
                  </a:lnTo>
                  <a:lnTo>
                    <a:pt x="241608" y="9340"/>
                  </a:lnTo>
                  <a:lnTo>
                    <a:pt x="274400" y="6466"/>
                  </a:lnTo>
                  <a:lnTo>
                    <a:pt x="306502" y="2874"/>
                  </a:lnTo>
                  <a:lnTo>
                    <a:pt x="340614" y="1278"/>
                  </a:lnTo>
                  <a:lnTo>
                    <a:pt x="383806" y="379"/>
                  </a:lnTo>
                  <a:lnTo>
                    <a:pt x="426480" y="112"/>
                  </a:lnTo>
                  <a:lnTo>
                    <a:pt x="45541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638"/>
            <p:cNvSpPr/>
            <p:nvPr/>
          </p:nvSpPr>
          <p:spPr>
            <a:xfrm>
              <a:off x="4473773" y="2107406"/>
              <a:ext cx="508994" cy="35720"/>
            </a:xfrm>
            <a:custGeom>
              <a:avLst/>
              <a:gdLst/>
              <a:ahLst/>
              <a:cxnLst/>
              <a:rect l="0" t="0" r="0" b="0"/>
              <a:pathLst>
                <a:path w="508994" h="35720">
                  <a:moveTo>
                    <a:pt x="0" y="0"/>
                  </a:moveTo>
                  <a:lnTo>
                    <a:pt x="4741" y="4741"/>
                  </a:lnTo>
                  <a:lnTo>
                    <a:pt x="12359" y="7068"/>
                  </a:lnTo>
                  <a:lnTo>
                    <a:pt x="53405" y="15814"/>
                  </a:lnTo>
                  <a:lnTo>
                    <a:pt x="89136" y="23096"/>
                  </a:lnTo>
                  <a:lnTo>
                    <a:pt x="119983" y="25148"/>
                  </a:lnTo>
                  <a:lnTo>
                    <a:pt x="153537" y="28706"/>
                  </a:lnTo>
                  <a:lnTo>
                    <a:pt x="188294" y="32602"/>
                  </a:lnTo>
                  <a:lnTo>
                    <a:pt x="223585" y="34334"/>
                  </a:lnTo>
                  <a:lnTo>
                    <a:pt x="259113" y="35103"/>
                  </a:lnTo>
                  <a:lnTo>
                    <a:pt x="294748" y="35445"/>
                  </a:lnTo>
                  <a:lnTo>
                    <a:pt x="330429" y="35597"/>
                  </a:lnTo>
                  <a:lnTo>
                    <a:pt x="366131" y="35665"/>
                  </a:lnTo>
                  <a:lnTo>
                    <a:pt x="400850" y="35695"/>
                  </a:lnTo>
                  <a:lnTo>
                    <a:pt x="432817" y="35708"/>
                  </a:lnTo>
                  <a:lnTo>
                    <a:pt x="508993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SMARTInkShape-Group117"/>
          <p:cNvGrpSpPr/>
          <p:nvPr/>
        </p:nvGrpSpPr>
        <p:grpSpPr>
          <a:xfrm>
            <a:off x="1860274" y="3386320"/>
            <a:ext cx="657899" cy="471306"/>
            <a:chOff x="1860274" y="3386320"/>
            <a:chExt cx="657899" cy="471306"/>
          </a:xfrm>
        </p:grpSpPr>
        <p:sp>
          <p:nvSpPr>
            <p:cNvPr id="351" name="SMARTInkShape-639"/>
            <p:cNvSpPr/>
            <p:nvPr/>
          </p:nvSpPr>
          <p:spPr>
            <a:xfrm>
              <a:off x="1860274" y="3386320"/>
              <a:ext cx="336060" cy="435587"/>
            </a:xfrm>
            <a:custGeom>
              <a:avLst/>
              <a:gdLst/>
              <a:ahLst/>
              <a:cxnLst/>
              <a:rect l="0" t="0" r="0" b="0"/>
              <a:pathLst>
                <a:path w="336060" h="435587">
                  <a:moveTo>
                    <a:pt x="318570" y="24821"/>
                  </a:moveTo>
                  <a:lnTo>
                    <a:pt x="323310" y="29561"/>
                  </a:lnTo>
                  <a:lnTo>
                    <a:pt x="325638" y="37180"/>
                  </a:lnTo>
                  <a:lnTo>
                    <a:pt x="330097" y="71972"/>
                  </a:lnTo>
                  <a:lnTo>
                    <a:pt x="335178" y="84295"/>
                  </a:lnTo>
                  <a:lnTo>
                    <a:pt x="335595" y="84314"/>
                  </a:lnTo>
                  <a:lnTo>
                    <a:pt x="336059" y="81689"/>
                  </a:lnTo>
                  <a:lnTo>
                    <a:pt x="333618" y="77215"/>
                  </a:lnTo>
                  <a:lnTo>
                    <a:pt x="301541" y="36587"/>
                  </a:lnTo>
                  <a:lnTo>
                    <a:pt x="288181" y="24097"/>
                  </a:lnTo>
                  <a:lnTo>
                    <a:pt x="246658" y="4673"/>
                  </a:lnTo>
                  <a:lnTo>
                    <a:pt x="215462" y="0"/>
                  </a:lnTo>
                  <a:lnTo>
                    <a:pt x="185824" y="3355"/>
                  </a:lnTo>
                  <a:lnTo>
                    <a:pt x="143006" y="20507"/>
                  </a:lnTo>
                  <a:lnTo>
                    <a:pt x="114085" y="39197"/>
                  </a:lnTo>
                  <a:lnTo>
                    <a:pt x="77646" y="80063"/>
                  </a:lnTo>
                  <a:lnTo>
                    <a:pt x="53377" y="117256"/>
                  </a:lnTo>
                  <a:lnTo>
                    <a:pt x="33619" y="159696"/>
                  </a:lnTo>
                  <a:lnTo>
                    <a:pt x="17843" y="203690"/>
                  </a:lnTo>
                  <a:lnTo>
                    <a:pt x="6885" y="245499"/>
                  </a:lnTo>
                  <a:lnTo>
                    <a:pt x="0" y="285667"/>
                  </a:lnTo>
                  <a:lnTo>
                    <a:pt x="606" y="323697"/>
                  </a:lnTo>
                  <a:lnTo>
                    <a:pt x="9699" y="363214"/>
                  </a:lnTo>
                  <a:lnTo>
                    <a:pt x="20560" y="378947"/>
                  </a:lnTo>
                  <a:lnTo>
                    <a:pt x="64608" y="417458"/>
                  </a:lnTo>
                  <a:lnTo>
                    <a:pt x="85643" y="427529"/>
                  </a:lnTo>
                  <a:lnTo>
                    <a:pt x="120791" y="433199"/>
                  </a:lnTo>
                  <a:lnTo>
                    <a:pt x="163175" y="434879"/>
                  </a:lnTo>
                  <a:lnTo>
                    <a:pt x="229273" y="4355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640"/>
            <p:cNvSpPr/>
            <p:nvPr/>
          </p:nvSpPr>
          <p:spPr>
            <a:xfrm>
              <a:off x="2437805" y="3446859"/>
              <a:ext cx="80368" cy="410767"/>
            </a:xfrm>
            <a:custGeom>
              <a:avLst/>
              <a:gdLst/>
              <a:ahLst/>
              <a:cxnLst/>
              <a:rect l="0" t="0" r="0" b="0"/>
              <a:pathLst>
                <a:path w="80368" h="410767">
                  <a:moveTo>
                    <a:pt x="0" y="0"/>
                  </a:moveTo>
                  <a:lnTo>
                    <a:pt x="6137" y="42756"/>
                  </a:lnTo>
                  <a:lnTo>
                    <a:pt x="9094" y="77712"/>
                  </a:lnTo>
                  <a:lnTo>
                    <a:pt x="15813" y="114197"/>
                  </a:lnTo>
                  <a:lnTo>
                    <a:pt x="24088" y="154994"/>
                  </a:lnTo>
                  <a:lnTo>
                    <a:pt x="31831" y="193650"/>
                  </a:lnTo>
                  <a:lnTo>
                    <a:pt x="35559" y="235090"/>
                  </a:lnTo>
                  <a:lnTo>
                    <a:pt x="42506" y="272945"/>
                  </a:lnTo>
                  <a:lnTo>
                    <a:pt x="50849" y="308304"/>
                  </a:lnTo>
                  <a:lnTo>
                    <a:pt x="62556" y="347422"/>
                  </a:lnTo>
                  <a:lnTo>
                    <a:pt x="80367" y="4107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SMARTInkShape-Group118"/>
          <p:cNvGrpSpPr/>
          <p:nvPr/>
        </p:nvGrpSpPr>
        <p:grpSpPr>
          <a:xfrm>
            <a:off x="4157718" y="5025460"/>
            <a:ext cx="450002" cy="430580"/>
            <a:chOff x="4157718" y="5025460"/>
            <a:chExt cx="450002" cy="430580"/>
          </a:xfrm>
        </p:grpSpPr>
        <p:sp>
          <p:nvSpPr>
            <p:cNvPr id="354" name="SMARTInkShape-641"/>
            <p:cNvSpPr/>
            <p:nvPr/>
          </p:nvSpPr>
          <p:spPr>
            <a:xfrm>
              <a:off x="4331075" y="5331023"/>
              <a:ext cx="44473" cy="10278"/>
            </a:xfrm>
            <a:custGeom>
              <a:avLst/>
              <a:gdLst/>
              <a:ahLst/>
              <a:cxnLst/>
              <a:rect l="0" t="0" r="0" b="0"/>
              <a:pathLst>
                <a:path w="44473" h="10278">
                  <a:moveTo>
                    <a:pt x="0" y="10277"/>
                  </a:moveTo>
                  <a:lnTo>
                    <a:pt x="4447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642"/>
            <p:cNvSpPr/>
            <p:nvPr/>
          </p:nvSpPr>
          <p:spPr>
            <a:xfrm>
              <a:off x="4554141" y="5134570"/>
              <a:ext cx="53579" cy="321470"/>
            </a:xfrm>
            <a:custGeom>
              <a:avLst/>
              <a:gdLst/>
              <a:ahLst/>
              <a:cxnLst/>
              <a:rect l="0" t="0" r="0" b="0"/>
              <a:pathLst>
                <a:path w="53579" h="321470">
                  <a:moveTo>
                    <a:pt x="0" y="0"/>
                  </a:moveTo>
                  <a:lnTo>
                    <a:pt x="0" y="42755"/>
                  </a:lnTo>
                  <a:lnTo>
                    <a:pt x="992" y="77712"/>
                  </a:lnTo>
                  <a:lnTo>
                    <a:pt x="6136" y="113205"/>
                  </a:lnTo>
                  <a:lnTo>
                    <a:pt x="9094" y="148857"/>
                  </a:lnTo>
                  <a:lnTo>
                    <a:pt x="15813" y="183564"/>
                  </a:lnTo>
                  <a:lnTo>
                    <a:pt x="26973" y="225106"/>
                  </a:lnTo>
                  <a:lnTo>
                    <a:pt x="38731" y="266495"/>
                  </a:lnTo>
                  <a:lnTo>
                    <a:pt x="53578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643"/>
            <p:cNvSpPr/>
            <p:nvPr/>
          </p:nvSpPr>
          <p:spPr>
            <a:xfrm>
              <a:off x="4157718" y="5025460"/>
              <a:ext cx="234039" cy="245211"/>
            </a:xfrm>
            <a:custGeom>
              <a:avLst/>
              <a:gdLst/>
              <a:ahLst/>
              <a:cxnLst/>
              <a:rect l="0" t="0" r="0" b="0"/>
              <a:pathLst>
                <a:path w="234039" h="245211">
                  <a:moveTo>
                    <a:pt x="199970" y="37673"/>
                  </a:moveTo>
                  <a:lnTo>
                    <a:pt x="207099" y="45794"/>
                  </a:lnTo>
                  <a:lnTo>
                    <a:pt x="214209" y="59041"/>
                  </a:lnTo>
                  <a:lnTo>
                    <a:pt x="217748" y="69691"/>
                  </a:lnTo>
                  <a:lnTo>
                    <a:pt x="222093" y="76046"/>
                  </a:lnTo>
                  <a:lnTo>
                    <a:pt x="224640" y="77146"/>
                  </a:lnTo>
                  <a:lnTo>
                    <a:pt x="227331" y="76887"/>
                  </a:lnTo>
                  <a:lnTo>
                    <a:pt x="234038" y="74081"/>
                  </a:lnTo>
                  <a:lnTo>
                    <a:pt x="225757" y="37274"/>
                  </a:lnTo>
                  <a:lnTo>
                    <a:pt x="219368" y="21620"/>
                  </a:lnTo>
                  <a:lnTo>
                    <a:pt x="209914" y="11357"/>
                  </a:lnTo>
                  <a:lnTo>
                    <a:pt x="193435" y="0"/>
                  </a:lnTo>
                  <a:lnTo>
                    <a:pt x="173915" y="1416"/>
                  </a:lnTo>
                  <a:lnTo>
                    <a:pt x="130441" y="13754"/>
                  </a:lnTo>
                  <a:lnTo>
                    <a:pt x="93190" y="33867"/>
                  </a:lnTo>
                  <a:lnTo>
                    <a:pt x="57169" y="65474"/>
                  </a:lnTo>
                  <a:lnTo>
                    <a:pt x="26131" y="100381"/>
                  </a:lnTo>
                  <a:lnTo>
                    <a:pt x="8020" y="136931"/>
                  </a:lnTo>
                  <a:lnTo>
                    <a:pt x="0" y="168837"/>
                  </a:lnTo>
                  <a:lnTo>
                    <a:pt x="5174" y="206787"/>
                  </a:lnTo>
                  <a:lnTo>
                    <a:pt x="17742" y="2452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SMARTInkShape-Group119"/>
          <p:cNvGrpSpPr/>
          <p:nvPr/>
        </p:nvGrpSpPr>
        <p:grpSpPr>
          <a:xfrm>
            <a:off x="5638150" y="3531375"/>
            <a:ext cx="621562" cy="513774"/>
            <a:chOff x="5638150" y="3531375"/>
            <a:chExt cx="621562" cy="513774"/>
          </a:xfrm>
        </p:grpSpPr>
        <p:sp>
          <p:nvSpPr>
            <p:cNvPr id="358" name="SMARTInkShape-644"/>
            <p:cNvSpPr/>
            <p:nvPr/>
          </p:nvSpPr>
          <p:spPr>
            <a:xfrm>
              <a:off x="5638150" y="3531375"/>
              <a:ext cx="335812" cy="508403"/>
            </a:xfrm>
            <a:custGeom>
              <a:avLst/>
              <a:gdLst/>
              <a:ahLst/>
              <a:cxnLst/>
              <a:rect l="0" t="0" r="0" b="0"/>
              <a:pathLst>
                <a:path w="335812" h="508403">
                  <a:moveTo>
                    <a:pt x="335811" y="4781"/>
                  </a:moveTo>
                  <a:lnTo>
                    <a:pt x="331071" y="9522"/>
                  </a:lnTo>
                  <a:lnTo>
                    <a:pt x="328743" y="17141"/>
                  </a:lnTo>
                  <a:lnTo>
                    <a:pt x="327249" y="38201"/>
                  </a:lnTo>
                  <a:lnTo>
                    <a:pt x="329690" y="47085"/>
                  </a:lnTo>
                  <a:lnTo>
                    <a:pt x="333091" y="55333"/>
                  </a:lnTo>
                  <a:lnTo>
                    <a:pt x="335453" y="73076"/>
                  </a:lnTo>
                  <a:lnTo>
                    <a:pt x="335705" y="65807"/>
                  </a:lnTo>
                  <a:lnTo>
                    <a:pt x="331039" y="51085"/>
                  </a:lnTo>
                  <a:lnTo>
                    <a:pt x="297648" y="11831"/>
                  </a:lnTo>
                  <a:lnTo>
                    <a:pt x="275855" y="2953"/>
                  </a:lnTo>
                  <a:lnTo>
                    <a:pt x="250625" y="0"/>
                  </a:lnTo>
                  <a:lnTo>
                    <a:pt x="215100" y="4908"/>
                  </a:lnTo>
                  <a:lnTo>
                    <a:pt x="173281" y="26488"/>
                  </a:lnTo>
                  <a:lnTo>
                    <a:pt x="138826" y="53215"/>
                  </a:lnTo>
                  <a:lnTo>
                    <a:pt x="103482" y="88916"/>
                  </a:lnTo>
                  <a:lnTo>
                    <a:pt x="70519" y="130913"/>
                  </a:lnTo>
                  <a:lnTo>
                    <a:pt x="44547" y="174776"/>
                  </a:lnTo>
                  <a:lnTo>
                    <a:pt x="24284" y="219192"/>
                  </a:lnTo>
                  <a:lnTo>
                    <a:pt x="8358" y="263771"/>
                  </a:lnTo>
                  <a:lnTo>
                    <a:pt x="0" y="308399"/>
                  </a:lnTo>
                  <a:lnTo>
                    <a:pt x="171" y="350396"/>
                  </a:lnTo>
                  <a:lnTo>
                    <a:pt x="9151" y="387975"/>
                  </a:lnTo>
                  <a:lnTo>
                    <a:pt x="24380" y="424245"/>
                  </a:lnTo>
                  <a:lnTo>
                    <a:pt x="37655" y="446202"/>
                  </a:lnTo>
                  <a:lnTo>
                    <a:pt x="75869" y="476466"/>
                  </a:lnTo>
                  <a:lnTo>
                    <a:pt x="105996" y="492798"/>
                  </a:lnTo>
                  <a:lnTo>
                    <a:pt x="142703" y="503920"/>
                  </a:lnTo>
                  <a:lnTo>
                    <a:pt x="169618" y="508402"/>
                  </a:lnTo>
                  <a:lnTo>
                    <a:pt x="207083" y="505347"/>
                  </a:lnTo>
                  <a:lnTo>
                    <a:pt x="242327" y="498158"/>
                  </a:lnTo>
                  <a:lnTo>
                    <a:pt x="282233" y="4869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645"/>
            <p:cNvSpPr/>
            <p:nvPr/>
          </p:nvSpPr>
          <p:spPr>
            <a:xfrm>
              <a:off x="6224114" y="3589734"/>
              <a:ext cx="35598" cy="455415"/>
            </a:xfrm>
            <a:custGeom>
              <a:avLst/>
              <a:gdLst/>
              <a:ahLst/>
              <a:cxnLst/>
              <a:rect l="0" t="0" r="0" b="0"/>
              <a:pathLst>
                <a:path w="35598" h="455415">
                  <a:moveTo>
                    <a:pt x="35597" y="0"/>
                  </a:moveTo>
                  <a:lnTo>
                    <a:pt x="35597" y="42027"/>
                  </a:lnTo>
                  <a:lnTo>
                    <a:pt x="30857" y="80142"/>
                  </a:lnTo>
                  <a:lnTo>
                    <a:pt x="23168" y="122855"/>
                  </a:lnTo>
                  <a:lnTo>
                    <a:pt x="14606" y="166929"/>
                  </a:lnTo>
                  <a:lnTo>
                    <a:pt x="11384" y="199207"/>
                  </a:lnTo>
                  <a:lnTo>
                    <a:pt x="8961" y="232404"/>
                  </a:lnTo>
                  <a:lnTo>
                    <a:pt x="4577" y="263694"/>
                  </a:lnTo>
                  <a:lnTo>
                    <a:pt x="1270" y="304461"/>
                  </a:lnTo>
                  <a:lnTo>
                    <a:pt x="291" y="346416"/>
                  </a:lnTo>
                  <a:lnTo>
                    <a:pt x="0" y="380785"/>
                  </a:lnTo>
                  <a:lnTo>
                    <a:pt x="8808" y="4554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SMARTInkShape-Group120"/>
          <p:cNvGrpSpPr/>
          <p:nvPr/>
        </p:nvGrpSpPr>
        <p:grpSpPr>
          <a:xfrm>
            <a:off x="4139756" y="2303859"/>
            <a:ext cx="432245" cy="451597"/>
            <a:chOff x="4139756" y="2303859"/>
            <a:chExt cx="432245" cy="451597"/>
          </a:xfrm>
        </p:grpSpPr>
        <p:sp>
          <p:nvSpPr>
            <p:cNvPr id="361" name="SMARTInkShape-646"/>
            <p:cNvSpPr/>
            <p:nvPr/>
          </p:nvSpPr>
          <p:spPr>
            <a:xfrm>
              <a:off x="4563070" y="2348508"/>
              <a:ext cx="8931" cy="339329"/>
            </a:xfrm>
            <a:custGeom>
              <a:avLst/>
              <a:gdLst/>
              <a:ahLst/>
              <a:cxnLst/>
              <a:rect l="0" t="0" r="0" b="0"/>
              <a:pathLst>
                <a:path w="8931" h="339329">
                  <a:moveTo>
                    <a:pt x="8930" y="0"/>
                  </a:moveTo>
                  <a:lnTo>
                    <a:pt x="8930" y="39079"/>
                  </a:lnTo>
                  <a:lnTo>
                    <a:pt x="8930" y="74527"/>
                  </a:lnTo>
                  <a:lnTo>
                    <a:pt x="8930" y="114907"/>
                  </a:lnTo>
                  <a:lnTo>
                    <a:pt x="4190" y="153550"/>
                  </a:lnTo>
                  <a:lnTo>
                    <a:pt x="1241" y="194876"/>
                  </a:lnTo>
                  <a:lnTo>
                    <a:pt x="369" y="233799"/>
                  </a:lnTo>
                  <a:lnTo>
                    <a:pt x="109" y="270467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647"/>
            <p:cNvSpPr/>
            <p:nvPr/>
          </p:nvSpPr>
          <p:spPr>
            <a:xfrm>
              <a:off x="4139756" y="2303859"/>
              <a:ext cx="226862" cy="451597"/>
            </a:xfrm>
            <a:custGeom>
              <a:avLst/>
              <a:gdLst/>
              <a:ahLst/>
              <a:cxnLst/>
              <a:rect l="0" t="0" r="0" b="0"/>
              <a:pathLst>
                <a:path w="226862" h="451597">
                  <a:moveTo>
                    <a:pt x="200072" y="0"/>
                  </a:moveTo>
                  <a:lnTo>
                    <a:pt x="200072" y="4741"/>
                  </a:lnTo>
                  <a:lnTo>
                    <a:pt x="191694" y="42304"/>
                  </a:lnTo>
                  <a:lnTo>
                    <a:pt x="191511" y="46062"/>
                  </a:lnTo>
                  <a:lnTo>
                    <a:pt x="193952" y="52884"/>
                  </a:lnTo>
                  <a:lnTo>
                    <a:pt x="198863" y="60607"/>
                  </a:lnTo>
                  <a:lnTo>
                    <a:pt x="199266" y="60249"/>
                  </a:lnTo>
                  <a:lnTo>
                    <a:pt x="199714" y="57204"/>
                  </a:lnTo>
                  <a:lnTo>
                    <a:pt x="194621" y="52544"/>
                  </a:lnTo>
                  <a:lnTo>
                    <a:pt x="161029" y="32682"/>
                  </a:lnTo>
                  <a:lnTo>
                    <a:pt x="127099" y="28535"/>
                  </a:lnTo>
                  <a:lnTo>
                    <a:pt x="107777" y="32857"/>
                  </a:lnTo>
                  <a:lnTo>
                    <a:pt x="92576" y="42385"/>
                  </a:lnTo>
                  <a:lnTo>
                    <a:pt x="60521" y="81245"/>
                  </a:lnTo>
                  <a:lnTo>
                    <a:pt x="36430" y="124381"/>
                  </a:lnTo>
                  <a:lnTo>
                    <a:pt x="19515" y="165287"/>
                  </a:lnTo>
                  <a:lnTo>
                    <a:pt x="7778" y="208827"/>
                  </a:lnTo>
                  <a:lnTo>
                    <a:pt x="0" y="253147"/>
                  </a:lnTo>
                  <a:lnTo>
                    <a:pt x="2106" y="297698"/>
                  </a:lnTo>
                  <a:lnTo>
                    <a:pt x="4163" y="340333"/>
                  </a:lnTo>
                  <a:lnTo>
                    <a:pt x="11607" y="373691"/>
                  </a:lnTo>
                  <a:lnTo>
                    <a:pt x="31398" y="414724"/>
                  </a:lnTo>
                  <a:lnTo>
                    <a:pt x="37021" y="422334"/>
                  </a:lnTo>
                  <a:lnTo>
                    <a:pt x="68638" y="442526"/>
                  </a:lnTo>
                  <a:lnTo>
                    <a:pt x="99944" y="451596"/>
                  </a:lnTo>
                  <a:lnTo>
                    <a:pt x="118860" y="448426"/>
                  </a:lnTo>
                  <a:lnTo>
                    <a:pt x="159997" y="430221"/>
                  </a:lnTo>
                  <a:lnTo>
                    <a:pt x="226861" y="392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SMARTInkShape-Group121"/>
          <p:cNvGrpSpPr/>
          <p:nvPr/>
        </p:nvGrpSpPr>
        <p:grpSpPr>
          <a:xfrm>
            <a:off x="1526977" y="3098602"/>
            <a:ext cx="1259087" cy="1178719"/>
            <a:chOff x="1526977" y="3098602"/>
            <a:chExt cx="1259087" cy="1178719"/>
          </a:xfrm>
        </p:grpSpPr>
        <p:sp>
          <p:nvSpPr>
            <p:cNvPr id="364" name="SMARTInkShape-648"/>
            <p:cNvSpPr/>
            <p:nvPr/>
          </p:nvSpPr>
          <p:spPr>
            <a:xfrm>
              <a:off x="2384227" y="4080867"/>
              <a:ext cx="160735" cy="196454"/>
            </a:xfrm>
            <a:custGeom>
              <a:avLst/>
              <a:gdLst/>
              <a:ahLst/>
              <a:cxnLst/>
              <a:rect l="0" t="0" r="0" b="0"/>
              <a:pathLst>
                <a:path w="160735" h="196454">
                  <a:moveTo>
                    <a:pt x="160734" y="0"/>
                  </a:moveTo>
                  <a:lnTo>
                    <a:pt x="151253" y="4741"/>
                  </a:lnTo>
                  <a:lnTo>
                    <a:pt x="117998" y="41763"/>
                  </a:lnTo>
                  <a:lnTo>
                    <a:pt x="87616" y="79797"/>
                  </a:lnTo>
                  <a:lnTo>
                    <a:pt x="53246" y="120714"/>
                  </a:lnTo>
                  <a:lnTo>
                    <a:pt x="24922" y="165030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649"/>
            <p:cNvSpPr/>
            <p:nvPr/>
          </p:nvSpPr>
          <p:spPr>
            <a:xfrm>
              <a:off x="1598414" y="3786188"/>
              <a:ext cx="196454" cy="187524"/>
            </a:xfrm>
            <a:custGeom>
              <a:avLst/>
              <a:gdLst/>
              <a:ahLst/>
              <a:cxnLst/>
              <a:rect l="0" t="0" r="0" b="0"/>
              <a:pathLst>
                <a:path w="196454" h="187524">
                  <a:moveTo>
                    <a:pt x="196453" y="0"/>
                  </a:moveTo>
                  <a:lnTo>
                    <a:pt x="159854" y="43728"/>
                  </a:lnTo>
                  <a:lnTo>
                    <a:pt x="131714" y="77539"/>
                  </a:lnTo>
                  <a:lnTo>
                    <a:pt x="89003" y="116889"/>
                  </a:lnTo>
                  <a:lnTo>
                    <a:pt x="44610" y="156099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650"/>
            <p:cNvSpPr/>
            <p:nvPr/>
          </p:nvSpPr>
          <p:spPr>
            <a:xfrm>
              <a:off x="1589484" y="3741539"/>
              <a:ext cx="151806" cy="258962"/>
            </a:xfrm>
            <a:custGeom>
              <a:avLst/>
              <a:gdLst/>
              <a:ahLst/>
              <a:cxnLst/>
              <a:rect l="0" t="0" r="0" b="0"/>
              <a:pathLst>
                <a:path w="151806" h="258962">
                  <a:moveTo>
                    <a:pt x="0" y="0"/>
                  </a:moveTo>
                  <a:lnTo>
                    <a:pt x="0" y="4740"/>
                  </a:lnTo>
                  <a:lnTo>
                    <a:pt x="24858" y="45849"/>
                  </a:lnTo>
                  <a:lnTo>
                    <a:pt x="53716" y="89455"/>
                  </a:lnTo>
                  <a:lnTo>
                    <a:pt x="77418" y="129787"/>
                  </a:lnTo>
                  <a:lnTo>
                    <a:pt x="95259" y="164243"/>
                  </a:lnTo>
                  <a:lnTo>
                    <a:pt x="119064" y="203320"/>
                  </a:lnTo>
                  <a:lnTo>
                    <a:pt x="151805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651"/>
            <p:cNvSpPr/>
            <p:nvPr/>
          </p:nvSpPr>
          <p:spPr>
            <a:xfrm>
              <a:off x="2625328" y="3455789"/>
              <a:ext cx="160736" cy="142876"/>
            </a:xfrm>
            <a:custGeom>
              <a:avLst/>
              <a:gdLst/>
              <a:ahLst/>
              <a:cxnLst/>
              <a:rect l="0" t="0" r="0" b="0"/>
              <a:pathLst>
                <a:path w="160736" h="142876">
                  <a:moveTo>
                    <a:pt x="160735" y="0"/>
                  </a:moveTo>
                  <a:lnTo>
                    <a:pt x="155994" y="0"/>
                  </a:lnTo>
                  <a:lnTo>
                    <a:pt x="115451" y="39557"/>
                  </a:lnTo>
                  <a:lnTo>
                    <a:pt x="78912" y="76132"/>
                  </a:lnTo>
                  <a:lnTo>
                    <a:pt x="43369" y="10808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652"/>
            <p:cNvSpPr/>
            <p:nvPr/>
          </p:nvSpPr>
          <p:spPr>
            <a:xfrm>
              <a:off x="2616398" y="3446859"/>
              <a:ext cx="151806" cy="133947"/>
            </a:xfrm>
            <a:custGeom>
              <a:avLst/>
              <a:gdLst/>
              <a:ahLst/>
              <a:cxnLst/>
              <a:rect l="0" t="0" r="0" b="0"/>
              <a:pathLst>
                <a:path w="151806" h="133947">
                  <a:moveTo>
                    <a:pt x="0" y="0"/>
                  </a:moveTo>
                  <a:lnTo>
                    <a:pt x="0" y="4741"/>
                  </a:lnTo>
                  <a:lnTo>
                    <a:pt x="39557" y="39148"/>
                  </a:lnTo>
                  <a:lnTo>
                    <a:pt x="80873" y="73261"/>
                  </a:lnTo>
                  <a:lnTo>
                    <a:pt x="151805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653"/>
            <p:cNvSpPr/>
            <p:nvPr/>
          </p:nvSpPr>
          <p:spPr>
            <a:xfrm>
              <a:off x="1919883" y="3098602"/>
              <a:ext cx="160735" cy="178594"/>
            </a:xfrm>
            <a:custGeom>
              <a:avLst/>
              <a:gdLst/>
              <a:ahLst/>
              <a:cxnLst/>
              <a:rect l="0" t="0" r="0" b="0"/>
              <a:pathLst>
                <a:path w="160735" h="178594">
                  <a:moveTo>
                    <a:pt x="160734" y="0"/>
                  </a:moveTo>
                  <a:lnTo>
                    <a:pt x="155994" y="0"/>
                  </a:lnTo>
                  <a:lnTo>
                    <a:pt x="151021" y="7937"/>
                  </a:lnTo>
                  <a:lnTo>
                    <a:pt x="144511" y="20394"/>
                  </a:lnTo>
                  <a:lnTo>
                    <a:pt x="112730" y="63645"/>
                  </a:lnTo>
                  <a:lnTo>
                    <a:pt x="78553" y="107305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654"/>
            <p:cNvSpPr/>
            <p:nvPr/>
          </p:nvSpPr>
          <p:spPr>
            <a:xfrm>
              <a:off x="1937742" y="3098602"/>
              <a:ext cx="160736" cy="187524"/>
            </a:xfrm>
            <a:custGeom>
              <a:avLst/>
              <a:gdLst/>
              <a:ahLst/>
              <a:cxnLst/>
              <a:rect l="0" t="0" r="0" b="0"/>
              <a:pathLst>
                <a:path w="160736" h="187524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11079" y="11097"/>
                  </a:lnTo>
                  <a:lnTo>
                    <a:pt x="37907" y="51654"/>
                  </a:lnTo>
                  <a:lnTo>
                    <a:pt x="71870" y="88917"/>
                  </a:lnTo>
                  <a:lnTo>
                    <a:pt x="109075" y="126827"/>
                  </a:lnTo>
                  <a:lnTo>
                    <a:pt x="143936" y="167918"/>
                  </a:lnTo>
                  <a:lnTo>
                    <a:pt x="160735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655"/>
            <p:cNvSpPr/>
            <p:nvPr/>
          </p:nvSpPr>
          <p:spPr>
            <a:xfrm>
              <a:off x="2000250" y="3964781"/>
              <a:ext cx="196454" cy="241103"/>
            </a:xfrm>
            <a:custGeom>
              <a:avLst/>
              <a:gdLst/>
              <a:ahLst/>
              <a:cxnLst/>
              <a:rect l="0" t="0" r="0" b="0"/>
              <a:pathLst>
                <a:path w="196454" h="241103">
                  <a:moveTo>
                    <a:pt x="0" y="0"/>
                  </a:moveTo>
                  <a:lnTo>
                    <a:pt x="21910" y="39080"/>
                  </a:lnTo>
                  <a:lnTo>
                    <a:pt x="54378" y="80260"/>
                  </a:lnTo>
                  <a:lnTo>
                    <a:pt x="80604" y="113960"/>
                  </a:lnTo>
                  <a:lnTo>
                    <a:pt x="116133" y="158256"/>
                  </a:lnTo>
                  <a:lnTo>
                    <a:pt x="151814" y="195964"/>
                  </a:lnTo>
                  <a:lnTo>
                    <a:pt x="196453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656"/>
            <p:cNvSpPr/>
            <p:nvPr/>
          </p:nvSpPr>
          <p:spPr>
            <a:xfrm>
              <a:off x="2303859" y="3107531"/>
              <a:ext cx="142876" cy="160736"/>
            </a:xfrm>
            <a:custGeom>
              <a:avLst/>
              <a:gdLst/>
              <a:ahLst/>
              <a:cxnLst/>
              <a:rect l="0" t="0" r="0" b="0"/>
              <a:pathLst>
                <a:path w="142876" h="160736">
                  <a:moveTo>
                    <a:pt x="142875" y="0"/>
                  </a:moveTo>
                  <a:lnTo>
                    <a:pt x="142875" y="4741"/>
                  </a:lnTo>
                  <a:lnTo>
                    <a:pt x="104311" y="45284"/>
                  </a:lnTo>
                  <a:lnTo>
                    <a:pt x="69691" y="81823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657"/>
            <p:cNvSpPr/>
            <p:nvPr/>
          </p:nvSpPr>
          <p:spPr>
            <a:xfrm>
              <a:off x="1535906" y="3437930"/>
              <a:ext cx="160736" cy="232173"/>
            </a:xfrm>
            <a:custGeom>
              <a:avLst/>
              <a:gdLst/>
              <a:ahLst/>
              <a:cxnLst/>
              <a:rect l="0" t="0" r="0" b="0"/>
              <a:pathLst>
                <a:path w="160736" h="232173">
                  <a:moveTo>
                    <a:pt x="160735" y="0"/>
                  </a:moveTo>
                  <a:lnTo>
                    <a:pt x="139997" y="38829"/>
                  </a:lnTo>
                  <a:lnTo>
                    <a:pt x="111738" y="80777"/>
                  </a:lnTo>
                  <a:lnTo>
                    <a:pt x="75606" y="125070"/>
                  </a:lnTo>
                  <a:lnTo>
                    <a:pt x="42160" y="169671"/>
                  </a:lnTo>
                  <a:lnTo>
                    <a:pt x="22414" y="196455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658"/>
            <p:cNvSpPr/>
            <p:nvPr/>
          </p:nvSpPr>
          <p:spPr>
            <a:xfrm>
              <a:off x="1526977" y="3455789"/>
              <a:ext cx="107157" cy="196454"/>
            </a:xfrm>
            <a:custGeom>
              <a:avLst/>
              <a:gdLst/>
              <a:ahLst/>
              <a:cxnLst/>
              <a:rect l="0" t="0" r="0" b="0"/>
              <a:pathLst>
                <a:path w="107157" h="196454">
                  <a:moveTo>
                    <a:pt x="0" y="0"/>
                  </a:moveTo>
                  <a:lnTo>
                    <a:pt x="22360" y="43728"/>
                  </a:lnTo>
                  <a:lnTo>
                    <a:pt x="44949" y="80185"/>
                  </a:lnTo>
                  <a:lnTo>
                    <a:pt x="68317" y="118855"/>
                  </a:lnTo>
                  <a:lnTo>
                    <a:pt x="107156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659"/>
            <p:cNvSpPr/>
            <p:nvPr/>
          </p:nvSpPr>
          <p:spPr>
            <a:xfrm>
              <a:off x="2232422" y="3107531"/>
              <a:ext cx="133946" cy="196454"/>
            </a:xfrm>
            <a:custGeom>
              <a:avLst/>
              <a:gdLst/>
              <a:ahLst/>
              <a:cxnLst/>
              <a:rect l="0" t="0" r="0" b="0"/>
              <a:pathLst>
                <a:path w="133946" h="196454">
                  <a:moveTo>
                    <a:pt x="0" y="0"/>
                  </a:moveTo>
                  <a:lnTo>
                    <a:pt x="0" y="9481"/>
                  </a:lnTo>
                  <a:lnTo>
                    <a:pt x="20395" y="49865"/>
                  </a:lnTo>
                  <a:lnTo>
                    <a:pt x="44561" y="88564"/>
                  </a:lnTo>
                  <a:lnTo>
                    <a:pt x="68444" y="124871"/>
                  </a:lnTo>
                  <a:lnTo>
                    <a:pt x="99399" y="160706"/>
                  </a:lnTo>
                  <a:lnTo>
                    <a:pt x="133945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660"/>
            <p:cNvSpPr/>
            <p:nvPr/>
          </p:nvSpPr>
          <p:spPr>
            <a:xfrm>
              <a:off x="2375297" y="4045148"/>
              <a:ext cx="133946" cy="178595"/>
            </a:xfrm>
            <a:custGeom>
              <a:avLst/>
              <a:gdLst/>
              <a:ahLst/>
              <a:cxnLst/>
              <a:rect l="0" t="0" r="0" b="0"/>
              <a:pathLst>
                <a:path w="133946" h="178595">
                  <a:moveTo>
                    <a:pt x="0" y="0"/>
                  </a:moveTo>
                  <a:lnTo>
                    <a:pt x="4740" y="4741"/>
                  </a:lnTo>
                  <a:lnTo>
                    <a:pt x="27805" y="49009"/>
                  </a:lnTo>
                  <a:lnTo>
                    <a:pt x="57680" y="89872"/>
                  </a:lnTo>
                  <a:lnTo>
                    <a:pt x="94026" y="134021"/>
                  </a:lnTo>
                  <a:lnTo>
                    <a:pt x="133945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661"/>
            <p:cNvSpPr/>
            <p:nvPr/>
          </p:nvSpPr>
          <p:spPr>
            <a:xfrm>
              <a:off x="2035969" y="3991570"/>
              <a:ext cx="205384" cy="187525"/>
            </a:xfrm>
            <a:custGeom>
              <a:avLst/>
              <a:gdLst/>
              <a:ahLst/>
              <a:cxnLst/>
              <a:rect l="0" t="0" r="0" b="0"/>
              <a:pathLst>
                <a:path w="205384" h="187525">
                  <a:moveTo>
                    <a:pt x="205383" y="0"/>
                  </a:moveTo>
                  <a:lnTo>
                    <a:pt x="185955" y="16782"/>
                  </a:lnTo>
                  <a:lnTo>
                    <a:pt x="174920" y="25318"/>
                  </a:lnTo>
                  <a:lnTo>
                    <a:pt x="132708" y="65956"/>
                  </a:lnTo>
                  <a:lnTo>
                    <a:pt x="89134" y="107611"/>
                  </a:lnTo>
                  <a:lnTo>
                    <a:pt x="47273" y="142151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5" name="SMARTInkShape-Group122"/>
          <p:cNvGrpSpPr/>
          <p:nvPr/>
        </p:nvGrpSpPr>
        <p:grpSpPr>
          <a:xfrm>
            <a:off x="3955852" y="4723805"/>
            <a:ext cx="696516" cy="491134"/>
            <a:chOff x="3955852" y="4723805"/>
            <a:chExt cx="696516" cy="491134"/>
          </a:xfrm>
        </p:grpSpPr>
        <p:sp>
          <p:nvSpPr>
            <p:cNvPr id="379" name="SMARTInkShape-662"/>
            <p:cNvSpPr/>
            <p:nvPr/>
          </p:nvSpPr>
          <p:spPr>
            <a:xfrm>
              <a:off x="4464844" y="4822031"/>
              <a:ext cx="151805" cy="214315"/>
            </a:xfrm>
            <a:custGeom>
              <a:avLst/>
              <a:gdLst/>
              <a:ahLst/>
              <a:cxnLst/>
              <a:rect l="0" t="0" r="0" b="0"/>
              <a:pathLst>
                <a:path w="151805" h="214315">
                  <a:moveTo>
                    <a:pt x="0" y="0"/>
                  </a:moveTo>
                  <a:lnTo>
                    <a:pt x="13266" y="15250"/>
                  </a:lnTo>
                  <a:lnTo>
                    <a:pt x="34293" y="54410"/>
                  </a:lnTo>
                  <a:lnTo>
                    <a:pt x="57853" y="96591"/>
                  </a:lnTo>
                  <a:lnTo>
                    <a:pt x="90141" y="140494"/>
                  </a:lnTo>
                  <a:lnTo>
                    <a:pt x="120442" y="178123"/>
                  </a:lnTo>
                  <a:lnTo>
                    <a:pt x="151804" y="2143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663"/>
            <p:cNvSpPr/>
            <p:nvPr/>
          </p:nvSpPr>
          <p:spPr>
            <a:xfrm>
              <a:off x="4143375" y="4723805"/>
              <a:ext cx="223243" cy="196454"/>
            </a:xfrm>
            <a:custGeom>
              <a:avLst/>
              <a:gdLst/>
              <a:ahLst/>
              <a:cxnLst/>
              <a:rect l="0" t="0" r="0" b="0"/>
              <a:pathLst>
                <a:path w="223243" h="196454">
                  <a:moveTo>
                    <a:pt x="0" y="0"/>
                  </a:moveTo>
                  <a:lnTo>
                    <a:pt x="38829" y="38829"/>
                  </a:lnTo>
                  <a:lnTo>
                    <a:pt x="76792" y="76792"/>
                  </a:lnTo>
                  <a:lnTo>
                    <a:pt x="115380" y="115379"/>
                  </a:lnTo>
                  <a:lnTo>
                    <a:pt x="154311" y="149019"/>
                  </a:lnTo>
                  <a:lnTo>
                    <a:pt x="223242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664"/>
            <p:cNvSpPr/>
            <p:nvPr/>
          </p:nvSpPr>
          <p:spPr>
            <a:xfrm>
              <a:off x="3955852" y="5027414"/>
              <a:ext cx="151805" cy="187525"/>
            </a:xfrm>
            <a:custGeom>
              <a:avLst/>
              <a:gdLst/>
              <a:ahLst/>
              <a:cxnLst/>
              <a:rect l="0" t="0" r="0" b="0"/>
              <a:pathLst>
                <a:path w="151805" h="187525">
                  <a:moveTo>
                    <a:pt x="0" y="0"/>
                  </a:moveTo>
                  <a:lnTo>
                    <a:pt x="29140" y="36208"/>
                  </a:lnTo>
                  <a:lnTo>
                    <a:pt x="62972" y="76275"/>
                  </a:lnTo>
                  <a:lnTo>
                    <a:pt x="92181" y="115278"/>
                  </a:lnTo>
                  <a:lnTo>
                    <a:pt x="120293" y="151645"/>
                  </a:lnTo>
                  <a:lnTo>
                    <a:pt x="129862" y="167609"/>
                  </a:lnTo>
                  <a:lnTo>
                    <a:pt x="151804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665"/>
            <p:cNvSpPr/>
            <p:nvPr/>
          </p:nvSpPr>
          <p:spPr>
            <a:xfrm>
              <a:off x="4545211" y="4884539"/>
              <a:ext cx="107157" cy="125017"/>
            </a:xfrm>
            <a:custGeom>
              <a:avLst/>
              <a:gdLst/>
              <a:ahLst/>
              <a:cxnLst/>
              <a:rect l="0" t="0" r="0" b="0"/>
              <a:pathLst>
                <a:path w="107157" h="125017">
                  <a:moveTo>
                    <a:pt x="107156" y="0"/>
                  </a:moveTo>
                  <a:lnTo>
                    <a:pt x="107156" y="4740"/>
                  </a:lnTo>
                  <a:lnTo>
                    <a:pt x="92898" y="22360"/>
                  </a:lnTo>
                  <a:lnTo>
                    <a:pt x="53188" y="57681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666"/>
            <p:cNvSpPr/>
            <p:nvPr/>
          </p:nvSpPr>
          <p:spPr>
            <a:xfrm>
              <a:off x="3973711" y="5027414"/>
              <a:ext cx="98228" cy="160735"/>
            </a:xfrm>
            <a:custGeom>
              <a:avLst/>
              <a:gdLst/>
              <a:ahLst/>
              <a:cxnLst/>
              <a:rect l="0" t="0" r="0" b="0"/>
              <a:pathLst>
                <a:path w="98228" h="160735">
                  <a:moveTo>
                    <a:pt x="98227" y="0"/>
                  </a:moveTo>
                  <a:lnTo>
                    <a:pt x="98227" y="4740"/>
                  </a:lnTo>
                  <a:lnTo>
                    <a:pt x="70420" y="48796"/>
                  </a:lnTo>
                  <a:lnTo>
                    <a:pt x="51191" y="87197"/>
                  </a:lnTo>
                  <a:lnTo>
                    <a:pt x="17650" y="129253"/>
                  </a:lnTo>
                  <a:lnTo>
                    <a:pt x="11766" y="133793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667"/>
            <p:cNvSpPr/>
            <p:nvPr/>
          </p:nvSpPr>
          <p:spPr>
            <a:xfrm>
              <a:off x="4241602" y="4795242"/>
              <a:ext cx="107157" cy="142876"/>
            </a:xfrm>
            <a:custGeom>
              <a:avLst/>
              <a:gdLst/>
              <a:ahLst/>
              <a:cxnLst/>
              <a:rect l="0" t="0" r="0" b="0"/>
              <a:pathLst>
                <a:path w="107157" h="142876">
                  <a:moveTo>
                    <a:pt x="107156" y="0"/>
                  </a:moveTo>
                  <a:lnTo>
                    <a:pt x="98042" y="15250"/>
                  </a:lnTo>
                  <a:lnTo>
                    <a:pt x="60899" y="56926"/>
                  </a:lnTo>
                  <a:lnTo>
                    <a:pt x="38084" y="100321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4" name="SMARTInkShape-Group123"/>
          <p:cNvGrpSpPr/>
          <p:nvPr/>
        </p:nvGrpSpPr>
        <p:grpSpPr>
          <a:xfrm>
            <a:off x="4018359" y="5250655"/>
            <a:ext cx="839392" cy="562573"/>
            <a:chOff x="4018359" y="5250655"/>
            <a:chExt cx="839392" cy="562573"/>
          </a:xfrm>
        </p:grpSpPr>
        <p:sp>
          <p:nvSpPr>
            <p:cNvPr id="386" name="SMARTInkShape-668"/>
            <p:cNvSpPr/>
            <p:nvPr/>
          </p:nvSpPr>
          <p:spPr>
            <a:xfrm>
              <a:off x="4080867" y="5411391"/>
              <a:ext cx="151806" cy="169665"/>
            </a:xfrm>
            <a:custGeom>
              <a:avLst/>
              <a:gdLst/>
              <a:ahLst/>
              <a:cxnLst/>
              <a:rect l="0" t="0" r="0" b="0"/>
              <a:pathLst>
                <a:path w="151806" h="169665">
                  <a:moveTo>
                    <a:pt x="151805" y="0"/>
                  </a:moveTo>
                  <a:lnTo>
                    <a:pt x="147064" y="0"/>
                  </a:lnTo>
                  <a:lnTo>
                    <a:pt x="142091" y="5291"/>
                  </a:lnTo>
                  <a:lnTo>
                    <a:pt x="103801" y="48823"/>
                  </a:lnTo>
                  <a:lnTo>
                    <a:pt x="68428" y="91464"/>
                  </a:lnTo>
                  <a:lnTo>
                    <a:pt x="26602" y="135050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669"/>
            <p:cNvSpPr/>
            <p:nvPr/>
          </p:nvSpPr>
          <p:spPr>
            <a:xfrm>
              <a:off x="4455914" y="5634633"/>
              <a:ext cx="196454" cy="178595"/>
            </a:xfrm>
            <a:custGeom>
              <a:avLst/>
              <a:gdLst/>
              <a:ahLst/>
              <a:cxnLst/>
              <a:rect l="0" t="0" r="0" b="0"/>
              <a:pathLst>
                <a:path w="196454" h="178595">
                  <a:moveTo>
                    <a:pt x="196453" y="0"/>
                  </a:moveTo>
                  <a:lnTo>
                    <a:pt x="156289" y="30451"/>
                  </a:lnTo>
                  <a:lnTo>
                    <a:pt x="116972" y="58490"/>
                  </a:lnTo>
                  <a:lnTo>
                    <a:pt x="81268" y="91805"/>
                  </a:lnTo>
                  <a:lnTo>
                    <a:pt x="60129" y="114184"/>
                  </a:lnTo>
                  <a:lnTo>
                    <a:pt x="18435" y="154283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670"/>
            <p:cNvSpPr/>
            <p:nvPr/>
          </p:nvSpPr>
          <p:spPr>
            <a:xfrm>
              <a:off x="4286250" y="5509617"/>
              <a:ext cx="133946" cy="160736"/>
            </a:xfrm>
            <a:custGeom>
              <a:avLst/>
              <a:gdLst/>
              <a:ahLst/>
              <a:cxnLst/>
              <a:rect l="0" t="0" r="0" b="0"/>
              <a:pathLst>
                <a:path w="133946" h="160736">
                  <a:moveTo>
                    <a:pt x="133945" y="0"/>
                  </a:moveTo>
                  <a:lnTo>
                    <a:pt x="99072" y="37520"/>
                  </a:lnTo>
                  <a:lnTo>
                    <a:pt x="64293" y="78215"/>
                  </a:lnTo>
                  <a:lnTo>
                    <a:pt x="29880" y="122068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671"/>
            <p:cNvSpPr/>
            <p:nvPr/>
          </p:nvSpPr>
          <p:spPr>
            <a:xfrm>
              <a:off x="4259461" y="5456039"/>
              <a:ext cx="205384" cy="285751"/>
            </a:xfrm>
            <a:custGeom>
              <a:avLst/>
              <a:gdLst/>
              <a:ahLst/>
              <a:cxnLst/>
              <a:rect l="0" t="0" r="0" b="0"/>
              <a:pathLst>
                <a:path w="205384" h="285751">
                  <a:moveTo>
                    <a:pt x="0" y="0"/>
                  </a:moveTo>
                  <a:lnTo>
                    <a:pt x="0" y="9481"/>
                  </a:lnTo>
                  <a:lnTo>
                    <a:pt x="20395" y="49865"/>
                  </a:lnTo>
                  <a:lnTo>
                    <a:pt x="47207" y="91210"/>
                  </a:lnTo>
                  <a:lnTo>
                    <a:pt x="72196" y="128228"/>
                  </a:lnTo>
                  <a:lnTo>
                    <a:pt x="98451" y="167970"/>
                  </a:lnTo>
                  <a:lnTo>
                    <a:pt x="133989" y="212214"/>
                  </a:lnTo>
                  <a:lnTo>
                    <a:pt x="169673" y="249617"/>
                  </a:lnTo>
                  <a:lnTo>
                    <a:pt x="205383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672"/>
            <p:cNvSpPr/>
            <p:nvPr/>
          </p:nvSpPr>
          <p:spPr>
            <a:xfrm>
              <a:off x="4714875" y="5259586"/>
              <a:ext cx="142876" cy="250032"/>
            </a:xfrm>
            <a:custGeom>
              <a:avLst/>
              <a:gdLst/>
              <a:ahLst/>
              <a:cxnLst/>
              <a:rect l="0" t="0" r="0" b="0"/>
              <a:pathLst>
                <a:path w="142876" h="250032">
                  <a:moveTo>
                    <a:pt x="0" y="0"/>
                  </a:moveTo>
                  <a:lnTo>
                    <a:pt x="4740" y="9482"/>
                  </a:lnTo>
                  <a:lnTo>
                    <a:pt x="13670" y="45897"/>
                  </a:lnTo>
                  <a:lnTo>
                    <a:pt x="33183" y="89461"/>
                  </a:lnTo>
                  <a:lnTo>
                    <a:pt x="59981" y="133967"/>
                  </a:lnTo>
                  <a:lnTo>
                    <a:pt x="83433" y="174813"/>
                  </a:lnTo>
                  <a:lnTo>
                    <a:pt x="113121" y="215186"/>
                  </a:lnTo>
                  <a:lnTo>
                    <a:pt x="142875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673"/>
            <p:cNvSpPr/>
            <p:nvPr/>
          </p:nvSpPr>
          <p:spPr>
            <a:xfrm>
              <a:off x="4018359" y="5357813"/>
              <a:ext cx="151806" cy="232172"/>
            </a:xfrm>
            <a:custGeom>
              <a:avLst/>
              <a:gdLst/>
              <a:ahLst/>
              <a:cxnLst/>
              <a:rect l="0" t="0" r="0" b="0"/>
              <a:pathLst>
                <a:path w="151806" h="232172">
                  <a:moveTo>
                    <a:pt x="0" y="0"/>
                  </a:moveTo>
                  <a:lnTo>
                    <a:pt x="0" y="4740"/>
                  </a:lnTo>
                  <a:lnTo>
                    <a:pt x="25318" y="49233"/>
                  </a:lnTo>
                  <a:lnTo>
                    <a:pt x="55052" y="90790"/>
                  </a:lnTo>
                  <a:lnTo>
                    <a:pt x="78158" y="125458"/>
                  </a:lnTo>
                  <a:lnTo>
                    <a:pt x="108484" y="167987"/>
                  </a:lnTo>
                  <a:lnTo>
                    <a:pt x="151805" y="232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674"/>
            <p:cNvSpPr/>
            <p:nvPr/>
          </p:nvSpPr>
          <p:spPr>
            <a:xfrm>
              <a:off x="4768453" y="5250655"/>
              <a:ext cx="89298" cy="133948"/>
            </a:xfrm>
            <a:custGeom>
              <a:avLst/>
              <a:gdLst/>
              <a:ahLst/>
              <a:cxnLst/>
              <a:rect l="0" t="0" r="0" b="0"/>
              <a:pathLst>
                <a:path w="89298" h="133948">
                  <a:moveTo>
                    <a:pt x="89297" y="0"/>
                  </a:moveTo>
                  <a:lnTo>
                    <a:pt x="89297" y="4742"/>
                  </a:lnTo>
                  <a:lnTo>
                    <a:pt x="64971" y="46277"/>
                  </a:lnTo>
                  <a:lnTo>
                    <a:pt x="38236" y="84772"/>
                  </a:lnTo>
                  <a:lnTo>
                    <a:pt x="0" y="1339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675"/>
            <p:cNvSpPr/>
            <p:nvPr/>
          </p:nvSpPr>
          <p:spPr>
            <a:xfrm>
              <a:off x="4536281" y="5598914"/>
              <a:ext cx="98228" cy="187525"/>
            </a:xfrm>
            <a:custGeom>
              <a:avLst/>
              <a:gdLst/>
              <a:ahLst/>
              <a:cxnLst/>
              <a:rect l="0" t="0" r="0" b="0"/>
              <a:pathLst>
                <a:path w="98228" h="187525">
                  <a:moveTo>
                    <a:pt x="0" y="0"/>
                  </a:moveTo>
                  <a:lnTo>
                    <a:pt x="0" y="4740"/>
                  </a:lnTo>
                  <a:lnTo>
                    <a:pt x="16782" y="44587"/>
                  </a:lnTo>
                  <a:lnTo>
                    <a:pt x="29553" y="80355"/>
                  </a:lnTo>
                  <a:lnTo>
                    <a:pt x="48759" y="116084"/>
                  </a:lnTo>
                  <a:lnTo>
                    <a:pt x="71662" y="151804"/>
                  </a:lnTo>
                  <a:lnTo>
                    <a:pt x="98227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" name="SMARTInkShape-Group124"/>
          <p:cNvGrpSpPr/>
          <p:nvPr/>
        </p:nvGrpSpPr>
        <p:grpSpPr>
          <a:xfrm>
            <a:off x="5456039" y="3250406"/>
            <a:ext cx="1187650" cy="1196579"/>
            <a:chOff x="5456039" y="3250406"/>
            <a:chExt cx="1187650" cy="1196579"/>
          </a:xfrm>
        </p:grpSpPr>
        <p:sp>
          <p:nvSpPr>
            <p:cNvPr id="395" name="SMARTInkShape-676"/>
            <p:cNvSpPr/>
            <p:nvPr/>
          </p:nvSpPr>
          <p:spPr>
            <a:xfrm>
              <a:off x="5706070" y="3268266"/>
              <a:ext cx="241103" cy="187524"/>
            </a:xfrm>
            <a:custGeom>
              <a:avLst/>
              <a:gdLst/>
              <a:ahLst/>
              <a:cxnLst/>
              <a:rect l="0" t="0" r="0" b="0"/>
              <a:pathLst>
                <a:path w="241103" h="187524">
                  <a:moveTo>
                    <a:pt x="0" y="0"/>
                  </a:moveTo>
                  <a:lnTo>
                    <a:pt x="29142" y="36208"/>
                  </a:lnTo>
                  <a:lnTo>
                    <a:pt x="67713" y="76274"/>
                  </a:lnTo>
                  <a:lnTo>
                    <a:pt x="101864" y="101203"/>
                  </a:lnTo>
                  <a:lnTo>
                    <a:pt x="137118" y="125897"/>
                  </a:lnTo>
                  <a:lnTo>
                    <a:pt x="172699" y="147325"/>
                  </a:lnTo>
                  <a:lnTo>
                    <a:pt x="212156" y="166207"/>
                  </a:lnTo>
                  <a:lnTo>
                    <a:pt x="241102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677"/>
            <p:cNvSpPr/>
            <p:nvPr/>
          </p:nvSpPr>
          <p:spPr>
            <a:xfrm>
              <a:off x="6509742" y="3679031"/>
              <a:ext cx="133947" cy="142876"/>
            </a:xfrm>
            <a:custGeom>
              <a:avLst/>
              <a:gdLst/>
              <a:ahLst/>
              <a:cxnLst/>
              <a:rect l="0" t="0" r="0" b="0"/>
              <a:pathLst>
                <a:path w="133947" h="142876">
                  <a:moveTo>
                    <a:pt x="133946" y="0"/>
                  </a:moveTo>
                  <a:lnTo>
                    <a:pt x="99072" y="41941"/>
                  </a:lnTo>
                  <a:lnTo>
                    <a:pt x="67581" y="8019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678"/>
            <p:cNvSpPr/>
            <p:nvPr/>
          </p:nvSpPr>
          <p:spPr>
            <a:xfrm>
              <a:off x="6456164" y="3634383"/>
              <a:ext cx="125017" cy="223243"/>
            </a:xfrm>
            <a:custGeom>
              <a:avLst/>
              <a:gdLst/>
              <a:ahLst/>
              <a:cxnLst/>
              <a:rect l="0" t="0" r="0" b="0"/>
              <a:pathLst>
                <a:path w="125017" h="223243">
                  <a:moveTo>
                    <a:pt x="0" y="0"/>
                  </a:moveTo>
                  <a:lnTo>
                    <a:pt x="15005" y="20297"/>
                  </a:lnTo>
                  <a:lnTo>
                    <a:pt x="41108" y="61225"/>
                  </a:lnTo>
                  <a:lnTo>
                    <a:pt x="59237" y="104110"/>
                  </a:lnTo>
                  <a:lnTo>
                    <a:pt x="80897" y="142273"/>
                  </a:lnTo>
                  <a:lnTo>
                    <a:pt x="125016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679"/>
            <p:cNvSpPr/>
            <p:nvPr/>
          </p:nvSpPr>
          <p:spPr>
            <a:xfrm>
              <a:off x="6152555" y="3312914"/>
              <a:ext cx="205384" cy="232173"/>
            </a:xfrm>
            <a:custGeom>
              <a:avLst/>
              <a:gdLst/>
              <a:ahLst/>
              <a:cxnLst/>
              <a:rect l="0" t="0" r="0" b="0"/>
              <a:pathLst>
                <a:path w="205384" h="232173">
                  <a:moveTo>
                    <a:pt x="205383" y="0"/>
                  </a:moveTo>
                  <a:lnTo>
                    <a:pt x="175893" y="43728"/>
                  </a:lnTo>
                  <a:lnTo>
                    <a:pt x="144987" y="80185"/>
                  </a:lnTo>
                  <a:lnTo>
                    <a:pt x="119480" y="116050"/>
                  </a:lnTo>
                  <a:lnTo>
                    <a:pt x="82066" y="150806"/>
                  </a:lnTo>
                  <a:lnTo>
                    <a:pt x="44984" y="180455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680"/>
            <p:cNvSpPr/>
            <p:nvPr/>
          </p:nvSpPr>
          <p:spPr>
            <a:xfrm>
              <a:off x="5768578" y="3250406"/>
              <a:ext cx="151806" cy="205384"/>
            </a:xfrm>
            <a:custGeom>
              <a:avLst/>
              <a:gdLst/>
              <a:ahLst/>
              <a:cxnLst/>
              <a:rect l="0" t="0" r="0" b="0"/>
              <a:pathLst>
                <a:path w="151806" h="205384">
                  <a:moveTo>
                    <a:pt x="151805" y="0"/>
                  </a:moveTo>
                  <a:lnTo>
                    <a:pt x="151805" y="9481"/>
                  </a:lnTo>
                  <a:lnTo>
                    <a:pt x="137546" y="43729"/>
                  </a:lnTo>
                  <a:lnTo>
                    <a:pt x="112976" y="80186"/>
                  </a:lnTo>
                  <a:lnTo>
                    <a:pt x="84493" y="116051"/>
                  </a:lnTo>
                  <a:lnTo>
                    <a:pt x="46662" y="158084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681"/>
            <p:cNvSpPr/>
            <p:nvPr/>
          </p:nvSpPr>
          <p:spPr>
            <a:xfrm>
              <a:off x="6098977" y="3295055"/>
              <a:ext cx="178594" cy="196454"/>
            </a:xfrm>
            <a:custGeom>
              <a:avLst/>
              <a:gdLst/>
              <a:ahLst/>
              <a:cxnLst/>
              <a:rect l="0" t="0" r="0" b="0"/>
              <a:pathLst>
                <a:path w="178594" h="196454">
                  <a:moveTo>
                    <a:pt x="0" y="0"/>
                  </a:moveTo>
                  <a:lnTo>
                    <a:pt x="31454" y="37591"/>
                  </a:lnTo>
                  <a:lnTo>
                    <a:pt x="67311" y="80613"/>
                  </a:lnTo>
                  <a:lnTo>
                    <a:pt x="100721" y="122402"/>
                  </a:lnTo>
                  <a:lnTo>
                    <a:pt x="142309" y="160505"/>
                  </a:lnTo>
                  <a:lnTo>
                    <a:pt x="178593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682"/>
            <p:cNvSpPr/>
            <p:nvPr/>
          </p:nvSpPr>
          <p:spPr>
            <a:xfrm>
              <a:off x="5456039" y="3643313"/>
              <a:ext cx="169665" cy="160735"/>
            </a:xfrm>
            <a:custGeom>
              <a:avLst/>
              <a:gdLst/>
              <a:ahLst/>
              <a:cxnLst/>
              <a:rect l="0" t="0" r="0" b="0"/>
              <a:pathLst>
                <a:path w="169665" h="160735">
                  <a:moveTo>
                    <a:pt x="169664" y="0"/>
                  </a:moveTo>
                  <a:lnTo>
                    <a:pt x="131504" y="33419"/>
                  </a:lnTo>
                  <a:lnTo>
                    <a:pt x="87840" y="73261"/>
                  </a:lnTo>
                  <a:lnTo>
                    <a:pt x="47103" y="109258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683"/>
            <p:cNvSpPr/>
            <p:nvPr/>
          </p:nvSpPr>
          <p:spPr>
            <a:xfrm>
              <a:off x="5509617" y="3616523"/>
              <a:ext cx="160736" cy="276822"/>
            </a:xfrm>
            <a:custGeom>
              <a:avLst/>
              <a:gdLst/>
              <a:ahLst/>
              <a:cxnLst/>
              <a:rect l="0" t="0" r="0" b="0"/>
              <a:pathLst>
                <a:path w="160736" h="276822">
                  <a:moveTo>
                    <a:pt x="0" y="0"/>
                  </a:moveTo>
                  <a:lnTo>
                    <a:pt x="992" y="9114"/>
                  </a:lnTo>
                  <a:lnTo>
                    <a:pt x="16224" y="48242"/>
                  </a:lnTo>
                  <a:lnTo>
                    <a:pt x="37499" y="85030"/>
                  </a:lnTo>
                  <a:lnTo>
                    <a:pt x="62639" y="123144"/>
                  </a:lnTo>
                  <a:lnTo>
                    <a:pt x="82577" y="164678"/>
                  </a:lnTo>
                  <a:lnTo>
                    <a:pt x="105193" y="207679"/>
                  </a:lnTo>
                  <a:lnTo>
                    <a:pt x="135566" y="250137"/>
                  </a:lnTo>
                  <a:lnTo>
                    <a:pt x="160735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684"/>
            <p:cNvSpPr/>
            <p:nvPr/>
          </p:nvSpPr>
          <p:spPr>
            <a:xfrm>
              <a:off x="6215063" y="4250531"/>
              <a:ext cx="160735" cy="98228"/>
            </a:xfrm>
            <a:custGeom>
              <a:avLst/>
              <a:gdLst/>
              <a:ahLst/>
              <a:cxnLst/>
              <a:rect l="0" t="0" r="0" b="0"/>
              <a:pathLst>
                <a:path w="160735" h="98228">
                  <a:moveTo>
                    <a:pt x="160734" y="0"/>
                  </a:moveTo>
                  <a:lnTo>
                    <a:pt x="155993" y="4741"/>
                  </a:lnTo>
                  <a:lnTo>
                    <a:pt x="112493" y="31045"/>
                  </a:lnTo>
                  <a:lnTo>
                    <a:pt x="68329" y="59460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685"/>
            <p:cNvSpPr/>
            <p:nvPr/>
          </p:nvSpPr>
          <p:spPr>
            <a:xfrm>
              <a:off x="5795367" y="4223742"/>
              <a:ext cx="250032" cy="44650"/>
            </a:xfrm>
            <a:custGeom>
              <a:avLst/>
              <a:gdLst/>
              <a:ahLst/>
              <a:cxnLst/>
              <a:rect l="0" t="0" r="0" b="0"/>
              <a:pathLst>
                <a:path w="250032" h="44650">
                  <a:moveTo>
                    <a:pt x="250031" y="0"/>
                  </a:moveTo>
                  <a:lnTo>
                    <a:pt x="217375" y="2646"/>
                  </a:lnTo>
                  <a:lnTo>
                    <a:pt x="173218" y="7068"/>
                  </a:lnTo>
                  <a:lnTo>
                    <a:pt x="134998" y="11024"/>
                  </a:lnTo>
                  <a:lnTo>
                    <a:pt x="95893" y="21126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686"/>
            <p:cNvSpPr/>
            <p:nvPr/>
          </p:nvSpPr>
          <p:spPr>
            <a:xfrm>
              <a:off x="6179345" y="4232672"/>
              <a:ext cx="133945" cy="214313"/>
            </a:xfrm>
            <a:custGeom>
              <a:avLst/>
              <a:gdLst/>
              <a:ahLst/>
              <a:cxnLst/>
              <a:rect l="0" t="0" r="0" b="0"/>
              <a:pathLst>
                <a:path w="133945" h="214313">
                  <a:moveTo>
                    <a:pt x="0" y="0"/>
                  </a:moveTo>
                  <a:lnTo>
                    <a:pt x="8120" y="10105"/>
                  </a:lnTo>
                  <a:lnTo>
                    <a:pt x="27804" y="47233"/>
                  </a:lnTo>
                  <a:lnTo>
                    <a:pt x="46060" y="88043"/>
                  </a:lnTo>
                  <a:lnTo>
                    <a:pt x="66350" y="124768"/>
                  </a:lnTo>
                  <a:lnTo>
                    <a:pt x="89467" y="160685"/>
                  </a:lnTo>
                  <a:lnTo>
                    <a:pt x="133944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687"/>
            <p:cNvSpPr/>
            <p:nvPr/>
          </p:nvSpPr>
          <p:spPr>
            <a:xfrm>
              <a:off x="5822155" y="4232672"/>
              <a:ext cx="169666" cy="160735"/>
            </a:xfrm>
            <a:custGeom>
              <a:avLst/>
              <a:gdLst/>
              <a:ahLst/>
              <a:cxnLst/>
              <a:rect l="0" t="0" r="0" b="0"/>
              <a:pathLst>
                <a:path w="169666" h="160735">
                  <a:moveTo>
                    <a:pt x="0" y="0"/>
                  </a:moveTo>
                  <a:lnTo>
                    <a:pt x="4742" y="0"/>
                  </a:lnTo>
                  <a:lnTo>
                    <a:pt x="27807" y="36209"/>
                  </a:lnTo>
                  <a:lnTo>
                    <a:pt x="40140" y="52804"/>
                  </a:lnTo>
                  <a:lnTo>
                    <a:pt x="80951" y="90567"/>
                  </a:lnTo>
                  <a:lnTo>
                    <a:pt x="169665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688"/>
            <p:cNvSpPr/>
            <p:nvPr/>
          </p:nvSpPr>
          <p:spPr>
            <a:xfrm>
              <a:off x="6393655" y="4000500"/>
              <a:ext cx="223244" cy="178595"/>
            </a:xfrm>
            <a:custGeom>
              <a:avLst/>
              <a:gdLst/>
              <a:ahLst/>
              <a:cxnLst/>
              <a:rect l="0" t="0" r="0" b="0"/>
              <a:pathLst>
                <a:path w="223244" h="178595">
                  <a:moveTo>
                    <a:pt x="223243" y="0"/>
                  </a:moveTo>
                  <a:lnTo>
                    <a:pt x="183686" y="24326"/>
                  </a:lnTo>
                  <a:lnTo>
                    <a:pt x="139747" y="56861"/>
                  </a:lnTo>
                  <a:lnTo>
                    <a:pt x="97815" y="86361"/>
                  </a:lnTo>
                  <a:lnTo>
                    <a:pt x="60593" y="125805"/>
                  </a:lnTo>
                  <a:lnTo>
                    <a:pt x="43798" y="141241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689"/>
            <p:cNvSpPr/>
            <p:nvPr/>
          </p:nvSpPr>
          <p:spPr>
            <a:xfrm>
              <a:off x="6447234" y="3982641"/>
              <a:ext cx="107158" cy="160735"/>
            </a:xfrm>
            <a:custGeom>
              <a:avLst/>
              <a:gdLst/>
              <a:ahLst/>
              <a:cxnLst/>
              <a:rect l="0" t="0" r="0" b="0"/>
              <a:pathLst>
                <a:path w="107158" h="160735">
                  <a:moveTo>
                    <a:pt x="0" y="0"/>
                  </a:moveTo>
                  <a:lnTo>
                    <a:pt x="0" y="14221"/>
                  </a:lnTo>
                  <a:lnTo>
                    <a:pt x="14259" y="51830"/>
                  </a:lnTo>
                  <a:lnTo>
                    <a:pt x="36183" y="88952"/>
                  </a:lnTo>
                  <a:lnTo>
                    <a:pt x="48824" y="106010"/>
                  </a:lnTo>
                  <a:lnTo>
                    <a:pt x="107157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4" name="SMARTInkShape-Group125"/>
          <p:cNvGrpSpPr/>
          <p:nvPr/>
        </p:nvGrpSpPr>
        <p:grpSpPr>
          <a:xfrm>
            <a:off x="3839766" y="2027039"/>
            <a:ext cx="1107282" cy="982267"/>
            <a:chOff x="3839766" y="2027039"/>
            <a:chExt cx="1107282" cy="982267"/>
          </a:xfrm>
        </p:grpSpPr>
        <p:sp>
          <p:nvSpPr>
            <p:cNvPr id="410" name="SMARTInkShape-690"/>
            <p:cNvSpPr/>
            <p:nvPr/>
          </p:nvSpPr>
          <p:spPr>
            <a:xfrm>
              <a:off x="4161234" y="2053828"/>
              <a:ext cx="169665" cy="205384"/>
            </a:xfrm>
            <a:custGeom>
              <a:avLst/>
              <a:gdLst/>
              <a:ahLst/>
              <a:cxnLst/>
              <a:rect l="0" t="0" r="0" b="0"/>
              <a:pathLst>
                <a:path w="169665" h="205384">
                  <a:moveTo>
                    <a:pt x="169664" y="0"/>
                  </a:moveTo>
                  <a:lnTo>
                    <a:pt x="164924" y="0"/>
                  </a:lnTo>
                  <a:lnTo>
                    <a:pt x="147304" y="21387"/>
                  </a:lnTo>
                  <a:lnTo>
                    <a:pt x="118862" y="62973"/>
                  </a:lnTo>
                  <a:lnTo>
                    <a:pt x="86625" y="107217"/>
                  </a:lnTo>
                  <a:lnTo>
                    <a:pt x="51426" y="150821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691"/>
            <p:cNvSpPr/>
            <p:nvPr/>
          </p:nvSpPr>
          <p:spPr>
            <a:xfrm>
              <a:off x="4286250" y="2839641"/>
              <a:ext cx="151806" cy="89298"/>
            </a:xfrm>
            <a:custGeom>
              <a:avLst/>
              <a:gdLst/>
              <a:ahLst/>
              <a:cxnLst/>
              <a:rect l="0" t="0" r="0" b="0"/>
              <a:pathLst>
                <a:path w="151806" h="89298">
                  <a:moveTo>
                    <a:pt x="0" y="0"/>
                  </a:moveTo>
                  <a:lnTo>
                    <a:pt x="26650" y="21909"/>
                  </a:lnTo>
                  <a:lnTo>
                    <a:pt x="62481" y="41112"/>
                  </a:lnTo>
                  <a:lnTo>
                    <a:pt x="98221" y="62985"/>
                  </a:lnTo>
                  <a:lnTo>
                    <a:pt x="151805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692"/>
            <p:cNvSpPr/>
            <p:nvPr/>
          </p:nvSpPr>
          <p:spPr>
            <a:xfrm>
              <a:off x="3839766" y="2419945"/>
              <a:ext cx="178594" cy="116087"/>
            </a:xfrm>
            <a:custGeom>
              <a:avLst/>
              <a:gdLst/>
              <a:ahLst/>
              <a:cxnLst/>
              <a:rect l="0" t="0" r="0" b="0"/>
              <a:pathLst>
                <a:path w="178594" h="116087">
                  <a:moveTo>
                    <a:pt x="0" y="0"/>
                  </a:moveTo>
                  <a:lnTo>
                    <a:pt x="41108" y="36368"/>
                  </a:lnTo>
                  <a:lnTo>
                    <a:pt x="81077" y="62985"/>
                  </a:lnTo>
                  <a:lnTo>
                    <a:pt x="118972" y="91344"/>
                  </a:lnTo>
                  <a:lnTo>
                    <a:pt x="178593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693"/>
            <p:cNvSpPr/>
            <p:nvPr/>
          </p:nvSpPr>
          <p:spPr>
            <a:xfrm>
              <a:off x="3929063" y="2411016"/>
              <a:ext cx="71438" cy="151805"/>
            </a:xfrm>
            <a:custGeom>
              <a:avLst/>
              <a:gdLst/>
              <a:ahLst/>
              <a:cxnLst/>
              <a:rect l="0" t="0" r="0" b="0"/>
              <a:pathLst>
                <a:path w="71438" h="151805">
                  <a:moveTo>
                    <a:pt x="71437" y="0"/>
                  </a:moveTo>
                  <a:lnTo>
                    <a:pt x="64308" y="8121"/>
                  </a:lnTo>
                  <a:lnTo>
                    <a:pt x="47521" y="46275"/>
                  </a:lnTo>
                  <a:lnTo>
                    <a:pt x="27988" y="89511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694"/>
            <p:cNvSpPr/>
            <p:nvPr/>
          </p:nvSpPr>
          <p:spPr>
            <a:xfrm>
              <a:off x="4107656" y="2062758"/>
              <a:ext cx="250033" cy="133946"/>
            </a:xfrm>
            <a:custGeom>
              <a:avLst/>
              <a:gdLst/>
              <a:ahLst/>
              <a:cxnLst/>
              <a:rect l="0" t="0" r="0" b="0"/>
              <a:pathLst>
                <a:path w="250033" h="133946">
                  <a:moveTo>
                    <a:pt x="0" y="0"/>
                  </a:moveTo>
                  <a:lnTo>
                    <a:pt x="27805" y="25159"/>
                  </a:lnTo>
                  <a:lnTo>
                    <a:pt x="67889" y="51573"/>
                  </a:lnTo>
                  <a:lnTo>
                    <a:pt x="106456" y="69828"/>
                  </a:lnTo>
                  <a:lnTo>
                    <a:pt x="143729" y="91551"/>
                  </a:lnTo>
                  <a:lnTo>
                    <a:pt x="185634" y="106425"/>
                  </a:lnTo>
                  <a:lnTo>
                    <a:pt x="250032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695"/>
            <p:cNvSpPr/>
            <p:nvPr/>
          </p:nvSpPr>
          <p:spPr>
            <a:xfrm>
              <a:off x="4402336" y="2027039"/>
              <a:ext cx="169665" cy="125017"/>
            </a:xfrm>
            <a:custGeom>
              <a:avLst/>
              <a:gdLst/>
              <a:ahLst/>
              <a:cxnLst/>
              <a:rect l="0" t="0" r="0" b="0"/>
              <a:pathLst>
                <a:path w="169665" h="125017">
                  <a:moveTo>
                    <a:pt x="0" y="0"/>
                  </a:moveTo>
                  <a:lnTo>
                    <a:pt x="44561" y="29116"/>
                  </a:lnTo>
                  <a:lnTo>
                    <a:pt x="87427" y="60067"/>
                  </a:lnTo>
                  <a:lnTo>
                    <a:pt x="127498" y="89866"/>
                  </a:lnTo>
                  <a:lnTo>
                    <a:pt x="169664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696"/>
            <p:cNvSpPr/>
            <p:nvPr/>
          </p:nvSpPr>
          <p:spPr>
            <a:xfrm>
              <a:off x="4446984" y="2035969"/>
              <a:ext cx="107158" cy="107157"/>
            </a:xfrm>
            <a:custGeom>
              <a:avLst/>
              <a:gdLst/>
              <a:ahLst/>
              <a:cxnLst/>
              <a:rect l="0" t="0" r="0" b="0"/>
              <a:pathLst>
                <a:path w="107158" h="107157">
                  <a:moveTo>
                    <a:pt x="107157" y="0"/>
                  </a:moveTo>
                  <a:lnTo>
                    <a:pt x="68997" y="38160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697"/>
            <p:cNvSpPr/>
            <p:nvPr/>
          </p:nvSpPr>
          <p:spPr>
            <a:xfrm>
              <a:off x="4536281" y="2830711"/>
              <a:ext cx="125017" cy="178595"/>
            </a:xfrm>
            <a:custGeom>
              <a:avLst/>
              <a:gdLst/>
              <a:ahLst/>
              <a:cxnLst/>
              <a:rect l="0" t="0" r="0" b="0"/>
              <a:pathLst>
                <a:path w="125017" h="178595">
                  <a:moveTo>
                    <a:pt x="125016" y="0"/>
                  </a:moveTo>
                  <a:lnTo>
                    <a:pt x="125016" y="4740"/>
                  </a:lnTo>
                  <a:lnTo>
                    <a:pt x="115535" y="17169"/>
                  </a:lnTo>
                  <a:lnTo>
                    <a:pt x="83034" y="47854"/>
                  </a:lnTo>
                  <a:lnTo>
                    <a:pt x="58478" y="87137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698"/>
            <p:cNvSpPr/>
            <p:nvPr/>
          </p:nvSpPr>
          <p:spPr>
            <a:xfrm>
              <a:off x="3911203" y="2687836"/>
              <a:ext cx="178595" cy="89298"/>
            </a:xfrm>
            <a:custGeom>
              <a:avLst/>
              <a:gdLst/>
              <a:ahLst/>
              <a:cxnLst/>
              <a:rect l="0" t="0" r="0" b="0"/>
              <a:pathLst>
                <a:path w="178595" h="89298">
                  <a:moveTo>
                    <a:pt x="0" y="0"/>
                  </a:moveTo>
                  <a:lnTo>
                    <a:pt x="0" y="4740"/>
                  </a:lnTo>
                  <a:lnTo>
                    <a:pt x="7938" y="9714"/>
                  </a:lnTo>
                  <a:lnTo>
                    <a:pt x="46686" y="30052"/>
                  </a:lnTo>
                  <a:lnTo>
                    <a:pt x="87642" y="46763"/>
                  </a:lnTo>
                  <a:lnTo>
                    <a:pt x="124689" y="64138"/>
                  </a:lnTo>
                  <a:lnTo>
                    <a:pt x="178594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699"/>
            <p:cNvSpPr/>
            <p:nvPr/>
          </p:nvSpPr>
          <p:spPr>
            <a:xfrm>
              <a:off x="4554141" y="2875359"/>
              <a:ext cx="107157" cy="98228"/>
            </a:xfrm>
            <a:custGeom>
              <a:avLst/>
              <a:gdLst/>
              <a:ahLst/>
              <a:cxnLst/>
              <a:rect l="0" t="0" r="0" b="0"/>
              <a:pathLst>
                <a:path w="107157" h="98228">
                  <a:moveTo>
                    <a:pt x="0" y="0"/>
                  </a:moveTo>
                  <a:lnTo>
                    <a:pt x="0" y="4741"/>
                  </a:lnTo>
                  <a:lnTo>
                    <a:pt x="9481" y="26650"/>
                  </a:lnTo>
                  <a:lnTo>
                    <a:pt x="29598" y="48797"/>
                  </a:lnTo>
                  <a:lnTo>
                    <a:pt x="107156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700"/>
            <p:cNvSpPr/>
            <p:nvPr/>
          </p:nvSpPr>
          <p:spPr>
            <a:xfrm>
              <a:off x="4339828" y="2812852"/>
              <a:ext cx="107157" cy="98227"/>
            </a:xfrm>
            <a:custGeom>
              <a:avLst/>
              <a:gdLst/>
              <a:ahLst/>
              <a:cxnLst/>
              <a:rect l="0" t="0" r="0" b="0"/>
              <a:pathLst>
                <a:path w="107157" h="98227">
                  <a:moveTo>
                    <a:pt x="107156" y="0"/>
                  </a:moveTo>
                  <a:lnTo>
                    <a:pt x="102416" y="0"/>
                  </a:lnTo>
                  <a:lnTo>
                    <a:pt x="68010" y="25317"/>
                  </a:lnTo>
                  <a:lnTo>
                    <a:pt x="31711" y="65955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701"/>
            <p:cNvSpPr/>
            <p:nvPr/>
          </p:nvSpPr>
          <p:spPr>
            <a:xfrm>
              <a:off x="4786313" y="2518172"/>
              <a:ext cx="116086" cy="125017"/>
            </a:xfrm>
            <a:custGeom>
              <a:avLst/>
              <a:gdLst/>
              <a:ahLst/>
              <a:cxnLst/>
              <a:rect l="0" t="0" r="0" b="0"/>
              <a:pathLst>
                <a:path w="116086" h="125017">
                  <a:moveTo>
                    <a:pt x="116085" y="0"/>
                  </a:moveTo>
                  <a:lnTo>
                    <a:pt x="116085" y="4740"/>
                  </a:lnTo>
                  <a:lnTo>
                    <a:pt x="113440" y="9714"/>
                  </a:lnTo>
                  <a:lnTo>
                    <a:pt x="76868" y="48098"/>
                  </a:lnTo>
                  <a:lnTo>
                    <a:pt x="36195" y="88816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702"/>
            <p:cNvSpPr/>
            <p:nvPr/>
          </p:nvSpPr>
          <p:spPr>
            <a:xfrm>
              <a:off x="4018359" y="2678906"/>
              <a:ext cx="62509" cy="125017"/>
            </a:xfrm>
            <a:custGeom>
              <a:avLst/>
              <a:gdLst/>
              <a:ahLst/>
              <a:cxnLst/>
              <a:rect l="0" t="0" r="0" b="0"/>
              <a:pathLst>
                <a:path w="62509" h="125017">
                  <a:moveTo>
                    <a:pt x="62508" y="0"/>
                  </a:moveTo>
                  <a:lnTo>
                    <a:pt x="53395" y="22380"/>
                  </a:lnTo>
                  <a:lnTo>
                    <a:pt x="30281" y="61343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703"/>
            <p:cNvSpPr/>
            <p:nvPr/>
          </p:nvSpPr>
          <p:spPr>
            <a:xfrm>
              <a:off x="4714875" y="2553891"/>
              <a:ext cx="232173" cy="98227"/>
            </a:xfrm>
            <a:custGeom>
              <a:avLst/>
              <a:gdLst/>
              <a:ahLst/>
              <a:cxnLst/>
              <a:rect l="0" t="0" r="0" b="0"/>
              <a:pathLst>
                <a:path w="232173" h="98227">
                  <a:moveTo>
                    <a:pt x="0" y="0"/>
                  </a:moveTo>
                  <a:lnTo>
                    <a:pt x="4740" y="0"/>
                  </a:lnTo>
                  <a:lnTo>
                    <a:pt x="47233" y="19427"/>
                  </a:lnTo>
                  <a:lnTo>
                    <a:pt x="88043" y="41981"/>
                  </a:lnTo>
                  <a:lnTo>
                    <a:pt x="130905" y="58416"/>
                  </a:lnTo>
                  <a:lnTo>
                    <a:pt x="169063" y="73863"/>
                  </a:lnTo>
                  <a:lnTo>
                    <a:pt x="232172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5" name="SMARTInkShape-704"/>
          <p:cNvSpPr/>
          <p:nvPr/>
        </p:nvSpPr>
        <p:spPr>
          <a:xfrm>
            <a:off x="2456306" y="3348879"/>
            <a:ext cx="1740259" cy="678266"/>
          </a:xfrm>
          <a:custGeom>
            <a:avLst/>
            <a:gdLst/>
            <a:ahLst/>
            <a:cxnLst/>
            <a:rect l="0" t="0" r="0" b="0"/>
            <a:pathLst>
              <a:path w="1740259" h="678266">
                <a:moveTo>
                  <a:pt x="8288" y="240855"/>
                </a:moveTo>
                <a:lnTo>
                  <a:pt x="40716" y="263197"/>
                </a:lnTo>
                <a:lnTo>
                  <a:pt x="85173" y="279743"/>
                </a:lnTo>
                <a:lnTo>
                  <a:pt x="125716" y="299628"/>
                </a:lnTo>
                <a:lnTo>
                  <a:pt x="161641" y="315169"/>
                </a:lnTo>
                <a:lnTo>
                  <a:pt x="196821" y="328910"/>
                </a:lnTo>
                <a:lnTo>
                  <a:pt x="237903" y="345194"/>
                </a:lnTo>
                <a:lnTo>
                  <a:pt x="277214" y="367496"/>
                </a:lnTo>
                <a:lnTo>
                  <a:pt x="320963" y="383552"/>
                </a:lnTo>
                <a:lnTo>
                  <a:pt x="365493" y="399582"/>
                </a:lnTo>
                <a:lnTo>
                  <a:pt x="410126" y="421181"/>
                </a:lnTo>
                <a:lnTo>
                  <a:pt x="454773" y="437145"/>
                </a:lnTo>
                <a:lnTo>
                  <a:pt x="495231" y="449183"/>
                </a:lnTo>
                <a:lnTo>
                  <a:pt x="534312" y="461115"/>
                </a:lnTo>
                <a:lnTo>
                  <a:pt x="573340" y="473026"/>
                </a:lnTo>
                <a:lnTo>
                  <a:pt x="614233" y="484933"/>
                </a:lnTo>
                <a:lnTo>
                  <a:pt x="658103" y="496840"/>
                </a:lnTo>
                <a:lnTo>
                  <a:pt x="702340" y="508746"/>
                </a:lnTo>
                <a:lnTo>
                  <a:pt x="740036" y="520652"/>
                </a:lnTo>
                <a:lnTo>
                  <a:pt x="782282" y="532559"/>
                </a:lnTo>
                <a:lnTo>
                  <a:pt x="822964" y="544465"/>
                </a:lnTo>
                <a:lnTo>
                  <a:pt x="864184" y="556371"/>
                </a:lnTo>
                <a:lnTo>
                  <a:pt x="907126" y="562140"/>
                </a:lnTo>
                <a:lnTo>
                  <a:pt x="947946" y="574451"/>
                </a:lnTo>
                <a:lnTo>
                  <a:pt x="979583" y="584769"/>
                </a:lnTo>
                <a:lnTo>
                  <a:pt x="1021680" y="592996"/>
                </a:lnTo>
                <a:lnTo>
                  <a:pt x="1056441" y="606028"/>
                </a:lnTo>
                <a:lnTo>
                  <a:pt x="1085321" y="614160"/>
                </a:lnTo>
                <a:lnTo>
                  <a:pt x="1127112" y="621670"/>
                </a:lnTo>
                <a:lnTo>
                  <a:pt x="1160991" y="626541"/>
                </a:lnTo>
                <a:lnTo>
                  <a:pt x="1203255" y="637076"/>
                </a:lnTo>
                <a:lnTo>
                  <a:pt x="1241259" y="648711"/>
                </a:lnTo>
                <a:lnTo>
                  <a:pt x="1283308" y="657918"/>
                </a:lnTo>
                <a:lnTo>
                  <a:pt x="1325312" y="664771"/>
                </a:lnTo>
                <a:lnTo>
                  <a:pt x="1369538" y="672826"/>
                </a:lnTo>
                <a:lnTo>
                  <a:pt x="1406124" y="676755"/>
                </a:lnTo>
                <a:lnTo>
                  <a:pt x="1450037" y="677920"/>
                </a:lnTo>
                <a:lnTo>
                  <a:pt x="1486530" y="678265"/>
                </a:lnTo>
                <a:lnTo>
                  <a:pt x="1525675" y="673627"/>
                </a:lnTo>
                <a:lnTo>
                  <a:pt x="1568693" y="670709"/>
                </a:lnTo>
                <a:lnTo>
                  <a:pt x="1598637" y="665104"/>
                </a:lnTo>
                <a:lnTo>
                  <a:pt x="1639799" y="647192"/>
                </a:lnTo>
                <a:lnTo>
                  <a:pt x="1677622" y="624545"/>
                </a:lnTo>
                <a:lnTo>
                  <a:pt x="1694776" y="611806"/>
                </a:lnTo>
                <a:lnTo>
                  <a:pt x="1723447" y="575455"/>
                </a:lnTo>
                <a:lnTo>
                  <a:pt x="1736221" y="544523"/>
                </a:lnTo>
                <a:lnTo>
                  <a:pt x="1740258" y="504052"/>
                </a:lnTo>
                <a:lnTo>
                  <a:pt x="1737924" y="467874"/>
                </a:lnTo>
                <a:lnTo>
                  <a:pt x="1723463" y="431550"/>
                </a:lnTo>
                <a:lnTo>
                  <a:pt x="1702763" y="393862"/>
                </a:lnTo>
                <a:lnTo>
                  <a:pt x="1669020" y="349979"/>
                </a:lnTo>
                <a:lnTo>
                  <a:pt x="1627527" y="306455"/>
                </a:lnTo>
                <a:lnTo>
                  <a:pt x="1584130" y="270631"/>
                </a:lnTo>
                <a:lnTo>
                  <a:pt x="1543573" y="240857"/>
                </a:lnTo>
                <a:lnTo>
                  <a:pt x="1499464" y="217227"/>
                </a:lnTo>
                <a:lnTo>
                  <a:pt x="1454886" y="189886"/>
                </a:lnTo>
                <a:lnTo>
                  <a:pt x="1413039" y="172505"/>
                </a:lnTo>
                <a:lnTo>
                  <a:pt x="1375081" y="153638"/>
                </a:lnTo>
                <a:lnTo>
                  <a:pt x="1334180" y="140063"/>
                </a:lnTo>
                <a:lnTo>
                  <a:pt x="1294019" y="121690"/>
                </a:lnTo>
                <a:lnTo>
                  <a:pt x="1260496" y="110739"/>
                </a:lnTo>
                <a:lnTo>
                  <a:pt x="1225428" y="101209"/>
                </a:lnTo>
                <a:lnTo>
                  <a:pt x="1189902" y="92102"/>
                </a:lnTo>
                <a:lnTo>
                  <a:pt x="1154240" y="83120"/>
                </a:lnTo>
                <a:lnTo>
                  <a:pt x="1118539" y="74174"/>
                </a:lnTo>
                <a:lnTo>
                  <a:pt x="1082825" y="65240"/>
                </a:lnTo>
                <a:lnTo>
                  <a:pt x="1046115" y="56309"/>
                </a:lnTo>
                <a:lnTo>
                  <a:pt x="1005252" y="47379"/>
                </a:lnTo>
                <a:lnTo>
                  <a:pt x="967568" y="38449"/>
                </a:lnTo>
                <a:lnTo>
                  <a:pt x="931267" y="30512"/>
                </a:lnTo>
                <a:lnTo>
                  <a:pt x="894384" y="26727"/>
                </a:lnTo>
                <a:lnTo>
                  <a:pt x="853469" y="20754"/>
                </a:lnTo>
                <a:lnTo>
                  <a:pt x="815770" y="17552"/>
                </a:lnTo>
                <a:lnTo>
                  <a:pt x="779465" y="11752"/>
                </a:lnTo>
                <a:lnTo>
                  <a:pt x="743572" y="9593"/>
                </a:lnTo>
                <a:lnTo>
                  <a:pt x="707801" y="8953"/>
                </a:lnTo>
                <a:lnTo>
                  <a:pt x="672068" y="8763"/>
                </a:lnTo>
                <a:lnTo>
                  <a:pt x="635352" y="7715"/>
                </a:lnTo>
                <a:lnTo>
                  <a:pt x="594487" y="2554"/>
                </a:lnTo>
                <a:lnTo>
                  <a:pt x="556803" y="583"/>
                </a:lnTo>
                <a:lnTo>
                  <a:pt x="520502" y="0"/>
                </a:lnTo>
                <a:lnTo>
                  <a:pt x="484610" y="819"/>
                </a:lnTo>
                <a:lnTo>
                  <a:pt x="448841" y="5912"/>
                </a:lnTo>
                <a:lnTo>
                  <a:pt x="413107" y="8855"/>
                </a:lnTo>
                <a:lnTo>
                  <a:pt x="377383" y="14577"/>
                </a:lnTo>
                <a:lnTo>
                  <a:pt x="341663" y="17706"/>
                </a:lnTo>
                <a:lnTo>
                  <a:pt x="306936" y="23483"/>
                </a:lnTo>
                <a:lnTo>
                  <a:pt x="268033" y="28584"/>
                </a:lnTo>
                <a:lnTo>
                  <a:pt x="231685" y="38852"/>
                </a:lnTo>
                <a:lnTo>
                  <a:pt x="187720" y="51427"/>
                </a:lnTo>
                <a:lnTo>
                  <a:pt x="147663" y="66438"/>
                </a:lnTo>
                <a:lnTo>
                  <a:pt x="103361" y="89287"/>
                </a:lnTo>
                <a:lnTo>
                  <a:pt x="65432" y="117650"/>
                </a:lnTo>
                <a:lnTo>
                  <a:pt x="29037" y="149976"/>
                </a:lnTo>
                <a:lnTo>
                  <a:pt x="4234" y="188731"/>
                </a:lnTo>
                <a:lnTo>
                  <a:pt x="803" y="201819"/>
                </a:lnTo>
                <a:lnTo>
                  <a:pt x="0" y="212261"/>
                </a:lnTo>
                <a:lnTo>
                  <a:pt x="4289" y="229296"/>
                </a:lnTo>
                <a:lnTo>
                  <a:pt x="35742" y="267646"/>
                </a:lnTo>
                <a:lnTo>
                  <a:pt x="88655" y="30336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SMARTInkShape-705"/>
          <p:cNvSpPr/>
          <p:nvPr/>
        </p:nvSpPr>
        <p:spPr>
          <a:xfrm>
            <a:off x="3957512" y="2393566"/>
            <a:ext cx="1123333" cy="1025937"/>
          </a:xfrm>
          <a:custGeom>
            <a:avLst/>
            <a:gdLst/>
            <a:ahLst/>
            <a:cxnLst/>
            <a:rect l="0" t="0" r="0" b="0"/>
            <a:pathLst>
              <a:path w="1123333" h="1025937">
                <a:moveTo>
                  <a:pt x="1114551" y="26379"/>
                </a:moveTo>
                <a:lnTo>
                  <a:pt x="1080212" y="13950"/>
                </a:lnTo>
                <a:lnTo>
                  <a:pt x="1042393" y="8601"/>
                </a:lnTo>
                <a:lnTo>
                  <a:pt x="1000380" y="1664"/>
                </a:lnTo>
                <a:lnTo>
                  <a:pt x="958384" y="0"/>
                </a:lnTo>
                <a:lnTo>
                  <a:pt x="919000" y="663"/>
                </a:lnTo>
                <a:lnTo>
                  <a:pt x="874619" y="9320"/>
                </a:lnTo>
                <a:lnTo>
                  <a:pt x="834439" y="17686"/>
                </a:lnTo>
                <a:lnTo>
                  <a:pt x="792024" y="32364"/>
                </a:lnTo>
                <a:lnTo>
                  <a:pt x="766671" y="46890"/>
                </a:lnTo>
                <a:lnTo>
                  <a:pt x="737675" y="75768"/>
                </a:lnTo>
                <a:lnTo>
                  <a:pt x="727777" y="91986"/>
                </a:lnTo>
                <a:lnTo>
                  <a:pt x="715984" y="129444"/>
                </a:lnTo>
                <a:lnTo>
                  <a:pt x="713360" y="166021"/>
                </a:lnTo>
                <a:lnTo>
                  <a:pt x="722513" y="206409"/>
                </a:lnTo>
                <a:lnTo>
                  <a:pt x="728976" y="222479"/>
                </a:lnTo>
                <a:lnTo>
                  <a:pt x="755577" y="263220"/>
                </a:lnTo>
                <a:lnTo>
                  <a:pt x="780272" y="302064"/>
                </a:lnTo>
                <a:lnTo>
                  <a:pt x="798524" y="341562"/>
                </a:lnTo>
                <a:lnTo>
                  <a:pt x="813486" y="380451"/>
                </a:lnTo>
                <a:lnTo>
                  <a:pt x="829554" y="418362"/>
                </a:lnTo>
                <a:lnTo>
                  <a:pt x="848021" y="457247"/>
                </a:lnTo>
                <a:lnTo>
                  <a:pt x="855086" y="492158"/>
                </a:lnTo>
                <a:lnTo>
                  <a:pt x="862362" y="536243"/>
                </a:lnTo>
                <a:lnTo>
                  <a:pt x="864093" y="578428"/>
                </a:lnTo>
                <a:lnTo>
                  <a:pt x="861817" y="617391"/>
                </a:lnTo>
                <a:lnTo>
                  <a:pt x="856373" y="633340"/>
                </a:lnTo>
                <a:lnTo>
                  <a:pt x="826636" y="670989"/>
                </a:lnTo>
                <a:lnTo>
                  <a:pt x="815932" y="679982"/>
                </a:lnTo>
                <a:lnTo>
                  <a:pt x="779107" y="693674"/>
                </a:lnTo>
                <a:lnTo>
                  <a:pt x="736022" y="703343"/>
                </a:lnTo>
                <a:lnTo>
                  <a:pt x="697953" y="703709"/>
                </a:lnTo>
                <a:lnTo>
                  <a:pt x="658172" y="697303"/>
                </a:lnTo>
                <a:lnTo>
                  <a:pt x="622581" y="691720"/>
                </a:lnTo>
                <a:lnTo>
                  <a:pt x="580368" y="688074"/>
                </a:lnTo>
                <a:lnTo>
                  <a:pt x="543366" y="684708"/>
                </a:lnTo>
                <a:lnTo>
                  <a:pt x="507394" y="679523"/>
                </a:lnTo>
                <a:lnTo>
                  <a:pt x="471625" y="672362"/>
                </a:lnTo>
                <a:lnTo>
                  <a:pt x="435897" y="667272"/>
                </a:lnTo>
                <a:lnTo>
                  <a:pt x="396391" y="661294"/>
                </a:lnTo>
                <a:lnTo>
                  <a:pt x="352211" y="660506"/>
                </a:lnTo>
                <a:lnTo>
                  <a:pt x="310442" y="663049"/>
                </a:lnTo>
                <a:lnTo>
                  <a:pt x="275073" y="668079"/>
                </a:lnTo>
                <a:lnTo>
                  <a:pt x="238864" y="673690"/>
                </a:lnTo>
                <a:lnTo>
                  <a:pt x="196717" y="686377"/>
                </a:lnTo>
                <a:lnTo>
                  <a:pt x="162290" y="697964"/>
                </a:lnTo>
                <a:lnTo>
                  <a:pt x="123757" y="717162"/>
                </a:lnTo>
                <a:lnTo>
                  <a:pt x="85661" y="741701"/>
                </a:lnTo>
                <a:lnTo>
                  <a:pt x="45354" y="777652"/>
                </a:lnTo>
                <a:lnTo>
                  <a:pt x="17254" y="821942"/>
                </a:lnTo>
                <a:lnTo>
                  <a:pt x="6746" y="845299"/>
                </a:lnTo>
                <a:lnTo>
                  <a:pt x="0" y="884694"/>
                </a:lnTo>
                <a:lnTo>
                  <a:pt x="70" y="897001"/>
                </a:lnTo>
                <a:lnTo>
                  <a:pt x="10866" y="933052"/>
                </a:lnTo>
                <a:lnTo>
                  <a:pt x="33580" y="956481"/>
                </a:lnTo>
                <a:lnTo>
                  <a:pt x="74222" y="983120"/>
                </a:lnTo>
                <a:lnTo>
                  <a:pt x="113540" y="1001178"/>
                </a:lnTo>
                <a:lnTo>
                  <a:pt x="149969" y="1008162"/>
                </a:lnTo>
                <a:lnTo>
                  <a:pt x="185829" y="1015421"/>
                </a:lnTo>
                <a:lnTo>
                  <a:pt x="226315" y="1017149"/>
                </a:lnTo>
                <a:lnTo>
                  <a:pt x="266394" y="1023627"/>
                </a:lnTo>
                <a:lnTo>
                  <a:pt x="308853" y="1025936"/>
                </a:lnTo>
                <a:lnTo>
                  <a:pt x="350938" y="1021652"/>
                </a:lnTo>
                <a:lnTo>
                  <a:pt x="394308" y="1017388"/>
                </a:lnTo>
                <a:lnTo>
                  <a:pt x="427664" y="1013192"/>
                </a:lnTo>
                <a:lnTo>
                  <a:pt x="465640" y="1008020"/>
                </a:lnTo>
                <a:lnTo>
                  <a:pt x="502693" y="1002414"/>
                </a:lnTo>
                <a:lnTo>
                  <a:pt x="544873" y="993680"/>
                </a:lnTo>
                <a:lnTo>
                  <a:pt x="580632" y="983816"/>
                </a:lnTo>
                <a:lnTo>
                  <a:pt x="614655" y="974128"/>
                </a:lnTo>
                <a:lnTo>
                  <a:pt x="658635" y="962258"/>
                </a:lnTo>
                <a:lnTo>
                  <a:pt x="701922" y="948366"/>
                </a:lnTo>
                <a:lnTo>
                  <a:pt x="741782" y="930188"/>
                </a:lnTo>
                <a:lnTo>
                  <a:pt x="782838" y="912008"/>
                </a:lnTo>
                <a:lnTo>
                  <a:pt x="821560" y="886093"/>
                </a:lnTo>
                <a:lnTo>
                  <a:pt x="863750" y="861941"/>
                </a:lnTo>
                <a:lnTo>
                  <a:pt x="901508" y="832916"/>
                </a:lnTo>
                <a:lnTo>
                  <a:pt x="941499" y="789611"/>
                </a:lnTo>
                <a:lnTo>
                  <a:pt x="977593" y="745080"/>
                </a:lnTo>
                <a:lnTo>
                  <a:pt x="1007390" y="704429"/>
                </a:lnTo>
                <a:lnTo>
                  <a:pt x="1036167" y="660307"/>
                </a:lnTo>
                <a:lnTo>
                  <a:pt x="1059237" y="615728"/>
                </a:lnTo>
                <a:lnTo>
                  <a:pt x="1078211" y="571089"/>
                </a:lnTo>
                <a:lnTo>
                  <a:pt x="1098778" y="526441"/>
                </a:lnTo>
                <a:lnTo>
                  <a:pt x="1109460" y="481793"/>
                </a:lnTo>
                <a:lnTo>
                  <a:pt x="1119682" y="439938"/>
                </a:lnTo>
                <a:lnTo>
                  <a:pt x="1122730" y="399332"/>
                </a:lnTo>
                <a:lnTo>
                  <a:pt x="1123332" y="358128"/>
                </a:lnTo>
                <a:lnTo>
                  <a:pt x="1118696" y="316167"/>
                </a:lnTo>
                <a:lnTo>
                  <a:pt x="1111038" y="280253"/>
                </a:lnTo>
                <a:lnTo>
                  <a:pt x="1102485" y="246019"/>
                </a:lnTo>
                <a:lnTo>
                  <a:pt x="1090707" y="206025"/>
                </a:lnTo>
                <a:lnTo>
                  <a:pt x="1080807" y="179488"/>
                </a:lnTo>
                <a:lnTo>
                  <a:pt x="1054495" y="141265"/>
                </a:lnTo>
                <a:lnTo>
                  <a:pt x="1016324" y="978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9" name="SMARTInkShape-Group128"/>
          <p:cNvGrpSpPr/>
          <p:nvPr/>
        </p:nvGrpSpPr>
        <p:grpSpPr>
          <a:xfrm>
            <a:off x="4265428" y="3429155"/>
            <a:ext cx="1413163" cy="2208067"/>
            <a:chOff x="4265428" y="3429155"/>
            <a:chExt cx="1413163" cy="2208067"/>
          </a:xfrm>
        </p:grpSpPr>
        <p:sp>
          <p:nvSpPr>
            <p:cNvPr id="427" name="SMARTInkShape-706"/>
            <p:cNvSpPr/>
            <p:nvPr/>
          </p:nvSpPr>
          <p:spPr>
            <a:xfrm>
              <a:off x="4265428" y="4215265"/>
              <a:ext cx="833388" cy="1421957"/>
            </a:xfrm>
            <a:custGeom>
              <a:avLst/>
              <a:gdLst/>
              <a:ahLst/>
              <a:cxnLst/>
              <a:rect l="0" t="0" r="0" b="0"/>
              <a:pathLst>
                <a:path w="833388" h="1421957">
                  <a:moveTo>
                    <a:pt x="681619" y="1294352"/>
                  </a:moveTo>
                  <a:lnTo>
                    <a:pt x="686359" y="1294352"/>
                  </a:lnTo>
                  <a:lnTo>
                    <a:pt x="713846" y="1277571"/>
                  </a:lnTo>
                  <a:lnTo>
                    <a:pt x="738035" y="1250578"/>
                  </a:lnTo>
                  <a:lnTo>
                    <a:pt x="760792" y="1212238"/>
                  </a:lnTo>
                  <a:lnTo>
                    <a:pt x="778397" y="1173181"/>
                  </a:lnTo>
                  <a:lnTo>
                    <a:pt x="790440" y="1138946"/>
                  </a:lnTo>
                  <a:lnTo>
                    <a:pt x="803399" y="1096967"/>
                  </a:lnTo>
                  <a:lnTo>
                    <a:pt x="812511" y="1058156"/>
                  </a:lnTo>
                  <a:lnTo>
                    <a:pt x="820502" y="1020088"/>
                  </a:lnTo>
                  <a:lnTo>
                    <a:pt x="824304" y="977830"/>
                  </a:lnTo>
                  <a:lnTo>
                    <a:pt x="828709" y="948624"/>
                  </a:lnTo>
                  <a:lnTo>
                    <a:pt x="831328" y="916461"/>
                  </a:lnTo>
                  <a:lnTo>
                    <a:pt x="832492" y="883314"/>
                  </a:lnTo>
                  <a:lnTo>
                    <a:pt x="833010" y="852046"/>
                  </a:lnTo>
                  <a:lnTo>
                    <a:pt x="833239" y="821613"/>
                  </a:lnTo>
                  <a:lnTo>
                    <a:pt x="833341" y="790559"/>
                  </a:lnTo>
                  <a:lnTo>
                    <a:pt x="833387" y="756912"/>
                  </a:lnTo>
                  <a:lnTo>
                    <a:pt x="830762" y="724761"/>
                  </a:lnTo>
                  <a:lnTo>
                    <a:pt x="826288" y="692943"/>
                  </a:lnTo>
                  <a:lnTo>
                    <a:pt x="820993" y="658958"/>
                  </a:lnTo>
                  <a:lnTo>
                    <a:pt x="815330" y="624009"/>
                  </a:lnTo>
                  <a:lnTo>
                    <a:pt x="809507" y="589625"/>
                  </a:lnTo>
                  <a:lnTo>
                    <a:pt x="803612" y="557807"/>
                  </a:lnTo>
                  <a:lnTo>
                    <a:pt x="795038" y="524483"/>
                  </a:lnTo>
                  <a:lnTo>
                    <a:pt x="784613" y="490821"/>
                  </a:lnTo>
                  <a:lnTo>
                    <a:pt x="773366" y="459323"/>
                  </a:lnTo>
                  <a:lnTo>
                    <a:pt x="761752" y="428788"/>
                  </a:lnTo>
                  <a:lnTo>
                    <a:pt x="749976" y="398681"/>
                  </a:lnTo>
                  <a:lnTo>
                    <a:pt x="738128" y="368763"/>
                  </a:lnTo>
                  <a:lnTo>
                    <a:pt x="723601" y="336284"/>
                  </a:lnTo>
                  <a:lnTo>
                    <a:pt x="707223" y="303989"/>
                  </a:lnTo>
                  <a:lnTo>
                    <a:pt x="681269" y="263495"/>
                  </a:lnTo>
                  <a:lnTo>
                    <a:pt x="653733" y="226362"/>
                  </a:lnTo>
                  <a:lnTo>
                    <a:pt x="621873" y="190224"/>
                  </a:lnTo>
                  <a:lnTo>
                    <a:pt x="592148" y="154381"/>
                  </a:lnTo>
                  <a:lnTo>
                    <a:pt x="558647" y="119618"/>
                  </a:lnTo>
                  <a:lnTo>
                    <a:pt x="523585" y="91017"/>
                  </a:lnTo>
                  <a:lnTo>
                    <a:pt x="488061" y="69534"/>
                  </a:lnTo>
                  <a:lnTo>
                    <a:pt x="451407" y="50601"/>
                  </a:lnTo>
                  <a:lnTo>
                    <a:pt x="409569" y="32424"/>
                  </a:lnTo>
                  <a:lnTo>
                    <a:pt x="366745" y="15462"/>
                  </a:lnTo>
                  <a:lnTo>
                    <a:pt x="327488" y="4704"/>
                  </a:lnTo>
                  <a:lnTo>
                    <a:pt x="285870" y="1075"/>
                  </a:lnTo>
                  <a:lnTo>
                    <a:pt x="246970" y="0"/>
                  </a:lnTo>
                  <a:lnTo>
                    <a:pt x="206451" y="674"/>
                  </a:lnTo>
                  <a:lnTo>
                    <a:pt x="162440" y="9288"/>
                  </a:lnTo>
                  <a:lnTo>
                    <a:pt x="127606" y="17647"/>
                  </a:lnTo>
                  <a:lnTo>
                    <a:pt x="89503" y="31700"/>
                  </a:lnTo>
                  <a:lnTo>
                    <a:pt x="46405" y="58375"/>
                  </a:lnTo>
                  <a:lnTo>
                    <a:pt x="14044" y="99476"/>
                  </a:lnTo>
                  <a:lnTo>
                    <a:pt x="1506" y="134548"/>
                  </a:lnTo>
                  <a:lnTo>
                    <a:pt x="0" y="156782"/>
                  </a:lnTo>
                  <a:lnTo>
                    <a:pt x="7117" y="195309"/>
                  </a:lnTo>
                  <a:lnTo>
                    <a:pt x="18078" y="231583"/>
                  </a:lnTo>
                  <a:lnTo>
                    <a:pt x="32443" y="267411"/>
                  </a:lnTo>
                  <a:lnTo>
                    <a:pt x="54096" y="303151"/>
                  </a:lnTo>
                  <a:lnTo>
                    <a:pt x="84611" y="345011"/>
                  </a:lnTo>
                  <a:lnTo>
                    <a:pt x="116656" y="382972"/>
                  </a:lnTo>
                  <a:lnTo>
                    <a:pt x="147129" y="423874"/>
                  </a:lnTo>
                  <a:lnTo>
                    <a:pt x="187948" y="464035"/>
                  </a:lnTo>
                  <a:lnTo>
                    <a:pt x="225703" y="506510"/>
                  </a:lnTo>
                  <a:lnTo>
                    <a:pt x="266565" y="548598"/>
                  </a:lnTo>
                  <a:lnTo>
                    <a:pt x="305725" y="588992"/>
                  </a:lnTo>
                  <a:lnTo>
                    <a:pt x="342124" y="631514"/>
                  </a:lnTo>
                  <a:lnTo>
                    <a:pt x="377977" y="673612"/>
                  </a:lnTo>
                  <a:lnTo>
                    <a:pt x="412729" y="714007"/>
                  </a:lnTo>
                  <a:lnTo>
                    <a:pt x="433386" y="747572"/>
                  </a:lnTo>
                  <a:lnTo>
                    <a:pt x="452074" y="782652"/>
                  </a:lnTo>
                  <a:lnTo>
                    <a:pt x="470179" y="817189"/>
                  </a:lnTo>
                  <a:lnTo>
                    <a:pt x="491429" y="858675"/>
                  </a:lnTo>
                  <a:lnTo>
                    <a:pt x="510216" y="900053"/>
                  </a:lnTo>
                  <a:lnTo>
                    <a:pt x="519769" y="936890"/>
                  </a:lnTo>
                  <a:lnTo>
                    <a:pt x="527536" y="972829"/>
                  </a:lnTo>
                  <a:lnTo>
                    <a:pt x="529139" y="1007594"/>
                  </a:lnTo>
                  <a:lnTo>
                    <a:pt x="527530" y="1036928"/>
                  </a:lnTo>
                  <a:lnTo>
                    <a:pt x="515467" y="1076747"/>
                  </a:lnTo>
                  <a:lnTo>
                    <a:pt x="499325" y="1118531"/>
                  </a:lnTo>
                  <a:lnTo>
                    <a:pt x="481975" y="1154504"/>
                  </a:lnTo>
                  <a:lnTo>
                    <a:pt x="452588" y="1198322"/>
                  </a:lnTo>
                  <a:lnTo>
                    <a:pt x="419434" y="1236737"/>
                  </a:lnTo>
                  <a:lnTo>
                    <a:pt x="389883" y="1279954"/>
                  </a:lnTo>
                  <a:lnTo>
                    <a:pt x="376787" y="1304307"/>
                  </a:lnTo>
                  <a:lnTo>
                    <a:pt x="371364" y="1325635"/>
                  </a:lnTo>
                  <a:lnTo>
                    <a:pt x="370523" y="1363884"/>
                  </a:lnTo>
                  <a:lnTo>
                    <a:pt x="374021" y="1382802"/>
                  </a:lnTo>
                  <a:lnTo>
                    <a:pt x="386820" y="1398487"/>
                  </a:lnTo>
                  <a:lnTo>
                    <a:pt x="406730" y="1411079"/>
                  </a:lnTo>
                  <a:lnTo>
                    <a:pt x="432115" y="1419983"/>
                  </a:lnTo>
                  <a:lnTo>
                    <a:pt x="462580" y="1421956"/>
                  </a:lnTo>
                  <a:lnTo>
                    <a:pt x="505263" y="1417489"/>
                  </a:lnTo>
                  <a:lnTo>
                    <a:pt x="546352" y="1411831"/>
                  </a:lnTo>
                  <a:lnTo>
                    <a:pt x="583131" y="1397447"/>
                  </a:lnTo>
                  <a:lnTo>
                    <a:pt x="610104" y="1385202"/>
                  </a:lnTo>
                  <a:lnTo>
                    <a:pt x="650079" y="1356440"/>
                  </a:lnTo>
                  <a:lnTo>
                    <a:pt x="693421" y="1317966"/>
                  </a:lnTo>
                  <a:lnTo>
                    <a:pt x="726267" y="1276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707"/>
            <p:cNvSpPr/>
            <p:nvPr/>
          </p:nvSpPr>
          <p:spPr>
            <a:xfrm>
              <a:off x="4558560" y="3429155"/>
              <a:ext cx="1120031" cy="589102"/>
            </a:xfrm>
            <a:custGeom>
              <a:avLst/>
              <a:gdLst/>
              <a:ahLst/>
              <a:cxnLst/>
              <a:rect l="0" t="0" r="0" b="0"/>
              <a:pathLst>
                <a:path w="1120031" h="589102">
                  <a:moveTo>
                    <a:pt x="772463" y="62353"/>
                  </a:moveTo>
                  <a:lnTo>
                    <a:pt x="734872" y="47122"/>
                  </a:lnTo>
                  <a:lnTo>
                    <a:pt x="698010" y="35495"/>
                  </a:lnTo>
                  <a:lnTo>
                    <a:pt x="657546" y="23644"/>
                  </a:lnTo>
                  <a:lnTo>
                    <a:pt x="625194" y="14724"/>
                  </a:lnTo>
                  <a:lnTo>
                    <a:pt x="585732" y="5797"/>
                  </a:lnTo>
                  <a:lnTo>
                    <a:pt x="542621" y="1608"/>
                  </a:lnTo>
                  <a:lnTo>
                    <a:pt x="498428" y="367"/>
                  </a:lnTo>
                  <a:lnTo>
                    <a:pt x="458655" y="0"/>
                  </a:lnTo>
                  <a:lnTo>
                    <a:pt x="416994" y="4632"/>
                  </a:lnTo>
                  <a:lnTo>
                    <a:pt x="373231" y="12288"/>
                  </a:lnTo>
                  <a:lnTo>
                    <a:pt x="328845" y="20840"/>
                  </a:lnTo>
                  <a:lnTo>
                    <a:pt x="284275" y="29658"/>
                  </a:lnTo>
                  <a:lnTo>
                    <a:pt x="239649" y="38554"/>
                  </a:lnTo>
                  <a:lnTo>
                    <a:pt x="199748" y="52215"/>
                  </a:lnTo>
                  <a:lnTo>
                    <a:pt x="162790" y="68830"/>
                  </a:lnTo>
                  <a:lnTo>
                    <a:pt x="126704" y="86320"/>
                  </a:lnTo>
                  <a:lnTo>
                    <a:pt x="86084" y="110009"/>
                  </a:lnTo>
                  <a:lnTo>
                    <a:pt x="45128" y="139747"/>
                  </a:lnTo>
                  <a:lnTo>
                    <a:pt x="15344" y="183151"/>
                  </a:lnTo>
                  <a:lnTo>
                    <a:pt x="9326" y="195746"/>
                  </a:lnTo>
                  <a:lnTo>
                    <a:pt x="0" y="232128"/>
                  </a:lnTo>
                  <a:lnTo>
                    <a:pt x="1844" y="245626"/>
                  </a:lnTo>
                  <a:lnTo>
                    <a:pt x="17250" y="289863"/>
                  </a:lnTo>
                  <a:lnTo>
                    <a:pt x="33522" y="326677"/>
                  </a:lnTo>
                  <a:lnTo>
                    <a:pt x="68487" y="365676"/>
                  </a:lnTo>
                  <a:lnTo>
                    <a:pt x="111860" y="398275"/>
                  </a:lnTo>
                  <a:lnTo>
                    <a:pt x="148415" y="423424"/>
                  </a:lnTo>
                  <a:lnTo>
                    <a:pt x="192825" y="450735"/>
                  </a:lnTo>
                  <a:lnTo>
                    <a:pt x="230633" y="465494"/>
                  </a:lnTo>
                  <a:lnTo>
                    <a:pt x="270608" y="482435"/>
                  </a:lnTo>
                  <a:lnTo>
                    <a:pt x="310234" y="500022"/>
                  </a:lnTo>
                  <a:lnTo>
                    <a:pt x="353395" y="517801"/>
                  </a:lnTo>
                  <a:lnTo>
                    <a:pt x="383805" y="528696"/>
                  </a:lnTo>
                  <a:lnTo>
                    <a:pt x="417163" y="536846"/>
                  </a:lnTo>
                  <a:lnTo>
                    <a:pt x="449188" y="543775"/>
                  </a:lnTo>
                  <a:lnTo>
                    <a:pt x="479957" y="550162"/>
                  </a:lnTo>
                  <a:lnTo>
                    <a:pt x="510169" y="556308"/>
                  </a:lnTo>
                  <a:lnTo>
                    <a:pt x="540133" y="562347"/>
                  </a:lnTo>
                  <a:lnTo>
                    <a:pt x="569987" y="568338"/>
                  </a:lnTo>
                  <a:lnTo>
                    <a:pt x="599791" y="574308"/>
                  </a:lnTo>
                  <a:lnTo>
                    <a:pt x="632221" y="580268"/>
                  </a:lnTo>
                  <a:lnTo>
                    <a:pt x="664493" y="585233"/>
                  </a:lnTo>
                  <a:lnTo>
                    <a:pt x="705966" y="588028"/>
                  </a:lnTo>
                  <a:lnTo>
                    <a:pt x="748240" y="588856"/>
                  </a:lnTo>
                  <a:lnTo>
                    <a:pt x="786343" y="589101"/>
                  </a:lnTo>
                  <a:lnTo>
                    <a:pt x="822768" y="588182"/>
                  </a:lnTo>
                  <a:lnTo>
                    <a:pt x="858696" y="582066"/>
                  </a:lnTo>
                  <a:lnTo>
                    <a:pt x="894476" y="573970"/>
                  </a:lnTo>
                  <a:lnTo>
                    <a:pt x="929221" y="565288"/>
                  </a:lnTo>
                  <a:lnTo>
                    <a:pt x="968131" y="550820"/>
                  </a:lnTo>
                  <a:lnTo>
                    <a:pt x="1004480" y="533887"/>
                  </a:lnTo>
                  <a:lnTo>
                    <a:pt x="1040323" y="513859"/>
                  </a:lnTo>
                  <a:lnTo>
                    <a:pt x="1080258" y="484902"/>
                  </a:lnTo>
                  <a:lnTo>
                    <a:pt x="1104497" y="460196"/>
                  </a:lnTo>
                  <a:lnTo>
                    <a:pt x="1115474" y="436217"/>
                  </a:lnTo>
                  <a:lnTo>
                    <a:pt x="1120030" y="392595"/>
                  </a:lnTo>
                  <a:lnTo>
                    <a:pt x="1111035" y="351695"/>
                  </a:lnTo>
                  <a:lnTo>
                    <a:pt x="1100543" y="311354"/>
                  </a:lnTo>
                  <a:lnTo>
                    <a:pt x="1081669" y="279006"/>
                  </a:lnTo>
                  <a:lnTo>
                    <a:pt x="1052485" y="245829"/>
                  </a:lnTo>
                  <a:lnTo>
                    <a:pt x="1023443" y="210864"/>
                  </a:lnTo>
                  <a:lnTo>
                    <a:pt x="986506" y="180109"/>
                  </a:lnTo>
                  <a:lnTo>
                    <a:pt x="955898" y="158676"/>
                  </a:lnTo>
                  <a:lnTo>
                    <a:pt x="923443" y="137905"/>
                  </a:lnTo>
                  <a:lnTo>
                    <a:pt x="892482" y="122059"/>
                  </a:lnTo>
                  <a:lnTo>
                    <a:pt x="862185" y="108402"/>
                  </a:lnTo>
                  <a:lnTo>
                    <a:pt x="790323" y="802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9" name="SMARTInkShape-Group129"/>
          <p:cNvGrpSpPr/>
          <p:nvPr/>
        </p:nvGrpSpPr>
        <p:grpSpPr>
          <a:xfrm>
            <a:off x="7545586" y="1768078"/>
            <a:ext cx="651868" cy="928689"/>
            <a:chOff x="7545586" y="1768078"/>
            <a:chExt cx="651868" cy="928689"/>
          </a:xfrm>
        </p:grpSpPr>
        <p:sp>
          <p:nvSpPr>
            <p:cNvPr id="430" name="SMARTInkShape-708"/>
            <p:cNvSpPr/>
            <p:nvPr/>
          </p:nvSpPr>
          <p:spPr>
            <a:xfrm>
              <a:off x="7652742" y="1768078"/>
              <a:ext cx="133947" cy="187525"/>
            </a:xfrm>
            <a:custGeom>
              <a:avLst/>
              <a:gdLst/>
              <a:ahLst/>
              <a:cxnLst/>
              <a:rect l="0" t="0" r="0" b="0"/>
              <a:pathLst>
                <a:path w="133947" h="187525">
                  <a:moveTo>
                    <a:pt x="0" y="0"/>
                  </a:moveTo>
                  <a:lnTo>
                    <a:pt x="0" y="9481"/>
                  </a:lnTo>
                  <a:lnTo>
                    <a:pt x="27806" y="49670"/>
                  </a:lnTo>
                  <a:lnTo>
                    <a:pt x="65719" y="92219"/>
                  </a:lnTo>
                  <a:lnTo>
                    <a:pt x="90540" y="122032"/>
                  </a:lnTo>
                  <a:lnTo>
                    <a:pt x="118664" y="162596"/>
                  </a:lnTo>
                  <a:lnTo>
                    <a:pt x="127154" y="172476"/>
                  </a:lnTo>
                  <a:lnTo>
                    <a:pt x="133946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709"/>
            <p:cNvSpPr/>
            <p:nvPr/>
          </p:nvSpPr>
          <p:spPr>
            <a:xfrm>
              <a:off x="7706320" y="1768078"/>
              <a:ext cx="80369" cy="133946"/>
            </a:xfrm>
            <a:custGeom>
              <a:avLst/>
              <a:gdLst/>
              <a:ahLst/>
              <a:cxnLst/>
              <a:rect l="0" t="0" r="0" b="0"/>
              <a:pathLst>
                <a:path w="80369" h="133946">
                  <a:moveTo>
                    <a:pt x="80368" y="0"/>
                  </a:moveTo>
                  <a:lnTo>
                    <a:pt x="73238" y="8121"/>
                  </a:lnTo>
                  <a:lnTo>
                    <a:pt x="46442" y="47596"/>
                  </a:lnTo>
                  <a:lnTo>
                    <a:pt x="22873" y="90677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710"/>
            <p:cNvSpPr/>
            <p:nvPr/>
          </p:nvSpPr>
          <p:spPr>
            <a:xfrm>
              <a:off x="8081367" y="2000250"/>
              <a:ext cx="98228" cy="125017"/>
            </a:xfrm>
            <a:custGeom>
              <a:avLst/>
              <a:gdLst/>
              <a:ahLst/>
              <a:cxnLst/>
              <a:rect l="0" t="0" r="0" b="0"/>
              <a:pathLst>
                <a:path w="98228" h="125017">
                  <a:moveTo>
                    <a:pt x="0" y="0"/>
                  </a:moveTo>
                  <a:lnTo>
                    <a:pt x="0" y="4740"/>
                  </a:lnTo>
                  <a:lnTo>
                    <a:pt x="12429" y="33420"/>
                  </a:lnTo>
                  <a:lnTo>
                    <a:pt x="37182" y="67970"/>
                  </a:lnTo>
                  <a:lnTo>
                    <a:pt x="98227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711"/>
            <p:cNvSpPr/>
            <p:nvPr/>
          </p:nvSpPr>
          <p:spPr>
            <a:xfrm>
              <a:off x="8099227" y="2018109"/>
              <a:ext cx="98227" cy="125017"/>
            </a:xfrm>
            <a:custGeom>
              <a:avLst/>
              <a:gdLst/>
              <a:ahLst/>
              <a:cxnLst/>
              <a:rect l="0" t="0" r="0" b="0"/>
              <a:pathLst>
                <a:path w="98227" h="125017">
                  <a:moveTo>
                    <a:pt x="98226" y="0"/>
                  </a:moveTo>
                  <a:lnTo>
                    <a:pt x="62044" y="38830"/>
                  </a:lnTo>
                  <a:lnTo>
                    <a:pt x="32681" y="79785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712"/>
            <p:cNvSpPr/>
            <p:nvPr/>
          </p:nvSpPr>
          <p:spPr>
            <a:xfrm>
              <a:off x="7875984" y="2580680"/>
              <a:ext cx="80369" cy="107157"/>
            </a:xfrm>
            <a:custGeom>
              <a:avLst/>
              <a:gdLst/>
              <a:ahLst/>
              <a:cxnLst/>
              <a:rect l="0" t="0" r="0" b="0"/>
              <a:pathLst>
                <a:path w="80369" h="107157">
                  <a:moveTo>
                    <a:pt x="0" y="0"/>
                  </a:moveTo>
                  <a:lnTo>
                    <a:pt x="0" y="9481"/>
                  </a:lnTo>
                  <a:lnTo>
                    <a:pt x="2646" y="16781"/>
                  </a:lnTo>
                  <a:lnTo>
                    <a:pt x="34002" y="57853"/>
                  </a:lnTo>
                  <a:lnTo>
                    <a:pt x="80368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713"/>
            <p:cNvSpPr/>
            <p:nvPr/>
          </p:nvSpPr>
          <p:spPr>
            <a:xfrm>
              <a:off x="7893844" y="2571750"/>
              <a:ext cx="98227" cy="125017"/>
            </a:xfrm>
            <a:custGeom>
              <a:avLst/>
              <a:gdLst/>
              <a:ahLst/>
              <a:cxnLst/>
              <a:rect l="0" t="0" r="0" b="0"/>
              <a:pathLst>
                <a:path w="98227" h="125017">
                  <a:moveTo>
                    <a:pt x="98226" y="0"/>
                  </a:moveTo>
                  <a:lnTo>
                    <a:pt x="65680" y="37287"/>
                  </a:lnTo>
                  <a:lnTo>
                    <a:pt x="35744" y="77928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714"/>
            <p:cNvSpPr/>
            <p:nvPr/>
          </p:nvSpPr>
          <p:spPr>
            <a:xfrm>
              <a:off x="7545586" y="2330648"/>
              <a:ext cx="89298" cy="98228"/>
            </a:xfrm>
            <a:custGeom>
              <a:avLst/>
              <a:gdLst/>
              <a:ahLst/>
              <a:cxnLst/>
              <a:rect l="0" t="0" r="0" b="0"/>
              <a:pathLst>
                <a:path w="89298" h="98228">
                  <a:moveTo>
                    <a:pt x="0" y="0"/>
                  </a:moveTo>
                  <a:lnTo>
                    <a:pt x="7129" y="8122"/>
                  </a:lnTo>
                  <a:lnTo>
                    <a:pt x="34795" y="50242"/>
                  </a:lnTo>
                  <a:lnTo>
                    <a:pt x="77269" y="88674"/>
                  </a:lnTo>
                  <a:lnTo>
                    <a:pt x="89297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715"/>
            <p:cNvSpPr/>
            <p:nvPr/>
          </p:nvSpPr>
          <p:spPr>
            <a:xfrm>
              <a:off x="7572375" y="2330648"/>
              <a:ext cx="80368" cy="142876"/>
            </a:xfrm>
            <a:custGeom>
              <a:avLst/>
              <a:gdLst/>
              <a:ahLst/>
              <a:cxnLst/>
              <a:rect l="0" t="0" r="0" b="0"/>
              <a:pathLst>
                <a:path w="80368" h="142876">
                  <a:moveTo>
                    <a:pt x="80367" y="0"/>
                  </a:moveTo>
                  <a:lnTo>
                    <a:pt x="63198" y="17170"/>
                  </a:lnTo>
                  <a:lnTo>
                    <a:pt x="47357" y="53406"/>
                  </a:lnTo>
                  <a:lnTo>
                    <a:pt x="26149" y="9613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716"/>
            <p:cNvSpPr/>
            <p:nvPr/>
          </p:nvSpPr>
          <p:spPr>
            <a:xfrm>
              <a:off x="7788118" y="1955602"/>
              <a:ext cx="221813" cy="481111"/>
            </a:xfrm>
            <a:custGeom>
              <a:avLst/>
              <a:gdLst/>
              <a:ahLst/>
              <a:cxnLst/>
              <a:rect l="0" t="0" r="0" b="0"/>
              <a:pathLst>
                <a:path w="221813" h="481111">
                  <a:moveTo>
                    <a:pt x="123585" y="0"/>
                  </a:moveTo>
                  <a:lnTo>
                    <a:pt x="124577" y="29470"/>
                  </a:lnTo>
                  <a:lnTo>
                    <a:pt x="132679" y="49322"/>
                  </a:lnTo>
                  <a:lnTo>
                    <a:pt x="134609" y="50740"/>
                  </a:lnTo>
                  <a:lnTo>
                    <a:pt x="140094" y="53017"/>
                  </a:lnTo>
                  <a:lnTo>
                    <a:pt x="133637" y="33411"/>
                  </a:lnTo>
                  <a:lnTo>
                    <a:pt x="127722" y="27086"/>
                  </a:lnTo>
                  <a:lnTo>
                    <a:pt x="117236" y="19682"/>
                  </a:lnTo>
                  <a:lnTo>
                    <a:pt x="110680" y="18399"/>
                  </a:lnTo>
                  <a:lnTo>
                    <a:pt x="92972" y="27500"/>
                  </a:lnTo>
                  <a:lnTo>
                    <a:pt x="68874" y="56985"/>
                  </a:lnTo>
                  <a:lnTo>
                    <a:pt x="48322" y="99120"/>
                  </a:lnTo>
                  <a:lnTo>
                    <a:pt x="36904" y="137958"/>
                  </a:lnTo>
                  <a:lnTo>
                    <a:pt x="22385" y="177026"/>
                  </a:lnTo>
                  <a:lnTo>
                    <a:pt x="14776" y="208655"/>
                  </a:lnTo>
                  <a:lnTo>
                    <a:pt x="9656" y="250449"/>
                  </a:lnTo>
                  <a:lnTo>
                    <a:pt x="3398" y="292709"/>
                  </a:lnTo>
                  <a:lnTo>
                    <a:pt x="0" y="336649"/>
                  </a:lnTo>
                  <a:lnTo>
                    <a:pt x="3734" y="376347"/>
                  </a:lnTo>
                  <a:lnTo>
                    <a:pt x="14877" y="418188"/>
                  </a:lnTo>
                  <a:lnTo>
                    <a:pt x="35157" y="452470"/>
                  </a:lnTo>
                  <a:lnTo>
                    <a:pt x="47573" y="465020"/>
                  </a:lnTo>
                  <a:lnTo>
                    <a:pt x="70305" y="476670"/>
                  </a:lnTo>
                  <a:lnTo>
                    <a:pt x="106850" y="481110"/>
                  </a:lnTo>
                  <a:lnTo>
                    <a:pt x="145416" y="479233"/>
                  </a:lnTo>
                  <a:lnTo>
                    <a:pt x="165038" y="473938"/>
                  </a:lnTo>
                  <a:lnTo>
                    <a:pt x="221812" y="446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4" name="SMARTInkShape-Group130"/>
          <p:cNvGrpSpPr/>
          <p:nvPr/>
        </p:nvGrpSpPr>
        <p:grpSpPr>
          <a:xfrm>
            <a:off x="6840141" y="1151930"/>
            <a:ext cx="1973462" cy="2223493"/>
            <a:chOff x="6840141" y="1151930"/>
            <a:chExt cx="1973462" cy="2223493"/>
          </a:xfrm>
        </p:grpSpPr>
        <p:sp>
          <p:nvSpPr>
            <p:cNvPr id="440" name="SMARTInkShape-717"/>
            <p:cNvSpPr/>
            <p:nvPr/>
          </p:nvSpPr>
          <p:spPr>
            <a:xfrm>
              <a:off x="7849195" y="1768078"/>
              <a:ext cx="80369" cy="116087"/>
            </a:xfrm>
            <a:custGeom>
              <a:avLst/>
              <a:gdLst/>
              <a:ahLst/>
              <a:cxnLst/>
              <a:rect l="0" t="0" r="0" b="0"/>
              <a:pathLst>
                <a:path w="80369" h="116087">
                  <a:moveTo>
                    <a:pt x="0" y="0"/>
                  </a:moveTo>
                  <a:lnTo>
                    <a:pt x="0" y="4741"/>
                  </a:lnTo>
                  <a:lnTo>
                    <a:pt x="4741" y="17169"/>
                  </a:lnTo>
                  <a:lnTo>
                    <a:pt x="32150" y="59511"/>
                  </a:lnTo>
                  <a:lnTo>
                    <a:pt x="80368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718"/>
            <p:cNvSpPr/>
            <p:nvPr/>
          </p:nvSpPr>
          <p:spPr>
            <a:xfrm>
              <a:off x="8652867" y="2062758"/>
              <a:ext cx="17124" cy="232173"/>
            </a:xfrm>
            <a:custGeom>
              <a:avLst/>
              <a:gdLst/>
              <a:ahLst/>
              <a:cxnLst/>
              <a:rect l="0" t="0" r="0" b="0"/>
              <a:pathLst>
                <a:path w="17124" h="232173">
                  <a:moveTo>
                    <a:pt x="0" y="0"/>
                  </a:moveTo>
                  <a:lnTo>
                    <a:pt x="0" y="9481"/>
                  </a:lnTo>
                  <a:lnTo>
                    <a:pt x="14136" y="52965"/>
                  </a:lnTo>
                  <a:lnTo>
                    <a:pt x="17123" y="93916"/>
                  </a:lnTo>
                  <a:lnTo>
                    <a:pt x="11578" y="133094"/>
                  </a:lnTo>
                  <a:lnTo>
                    <a:pt x="893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719"/>
            <p:cNvSpPr/>
            <p:nvPr/>
          </p:nvSpPr>
          <p:spPr>
            <a:xfrm>
              <a:off x="8298450" y="2046140"/>
              <a:ext cx="193684" cy="335733"/>
            </a:xfrm>
            <a:custGeom>
              <a:avLst/>
              <a:gdLst/>
              <a:ahLst/>
              <a:cxnLst/>
              <a:rect l="0" t="0" r="0" b="0"/>
              <a:pathLst>
                <a:path w="193684" h="335733">
                  <a:moveTo>
                    <a:pt x="193683" y="7688"/>
                  </a:moveTo>
                  <a:lnTo>
                    <a:pt x="185993" y="0"/>
                  </a:lnTo>
                  <a:lnTo>
                    <a:pt x="151354" y="8635"/>
                  </a:lnTo>
                  <a:lnTo>
                    <a:pt x="116199" y="29262"/>
                  </a:lnTo>
                  <a:lnTo>
                    <a:pt x="71693" y="70685"/>
                  </a:lnTo>
                  <a:lnTo>
                    <a:pt x="40712" y="110752"/>
                  </a:lnTo>
                  <a:lnTo>
                    <a:pt x="20188" y="149755"/>
                  </a:lnTo>
                  <a:lnTo>
                    <a:pt x="6580" y="188768"/>
                  </a:lnTo>
                  <a:lnTo>
                    <a:pt x="0" y="225383"/>
                  </a:lnTo>
                  <a:lnTo>
                    <a:pt x="696" y="262360"/>
                  </a:lnTo>
                  <a:lnTo>
                    <a:pt x="9821" y="296780"/>
                  </a:lnTo>
                  <a:lnTo>
                    <a:pt x="23331" y="310137"/>
                  </a:lnTo>
                  <a:lnTo>
                    <a:pt x="54861" y="330140"/>
                  </a:lnTo>
                  <a:lnTo>
                    <a:pt x="88278" y="335732"/>
                  </a:lnTo>
                  <a:lnTo>
                    <a:pt x="120118" y="332648"/>
                  </a:lnTo>
                  <a:lnTo>
                    <a:pt x="166894" y="320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720"/>
            <p:cNvSpPr/>
            <p:nvPr/>
          </p:nvSpPr>
          <p:spPr>
            <a:xfrm>
              <a:off x="8126016" y="2277070"/>
              <a:ext cx="80368" cy="142876"/>
            </a:xfrm>
            <a:custGeom>
              <a:avLst/>
              <a:gdLst/>
              <a:ahLst/>
              <a:cxnLst/>
              <a:rect l="0" t="0" r="0" b="0"/>
              <a:pathLst>
                <a:path w="80368" h="142876">
                  <a:moveTo>
                    <a:pt x="80367" y="0"/>
                  </a:moveTo>
                  <a:lnTo>
                    <a:pt x="80367" y="9481"/>
                  </a:lnTo>
                  <a:lnTo>
                    <a:pt x="70886" y="34339"/>
                  </a:lnTo>
                  <a:lnTo>
                    <a:pt x="44185" y="73118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721"/>
            <p:cNvSpPr/>
            <p:nvPr/>
          </p:nvSpPr>
          <p:spPr>
            <a:xfrm>
              <a:off x="8126016" y="2294930"/>
              <a:ext cx="62508" cy="89298"/>
            </a:xfrm>
            <a:custGeom>
              <a:avLst/>
              <a:gdLst/>
              <a:ahLst/>
              <a:cxnLst/>
              <a:rect l="0" t="0" r="0" b="0"/>
              <a:pathLst>
                <a:path w="62508" h="89298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6" y="15231"/>
                  </a:lnTo>
                  <a:lnTo>
                    <a:pt x="9094" y="23915"/>
                  </a:lnTo>
                  <a:lnTo>
                    <a:pt x="32264" y="61436"/>
                  </a:lnTo>
                  <a:lnTo>
                    <a:pt x="62507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722"/>
            <p:cNvSpPr/>
            <p:nvPr/>
          </p:nvSpPr>
          <p:spPr>
            <a:xfrm>
              <a:off x="7992070" y="2893219"/>
              <a:ext cx="17861" cy="276821"/>
            </a:xfrm>
            <a:custGeom>
              <a:avLst/>
              <a:gdLst/>
              <a:ahLst/>
              <a:cxnLst/>
              <a:rect l="0" t="0" r="0" b="0"/>
              <a:pathLst>
                <a:path w="17861" h="276821">
                  <a:moveTo>
                    <a:pt x="0" y="0"/>
                  </a:moveTo>
                  <a:lnTo>
                    <a:pt x="6137" y="31493"/>
                  </a:lnTo>
                  <a:lnTo>
                    <a:pt x="7689" y="63937"/>
                  </a:lnTo>
                  <a:lnTo>
                    <a:pt x="8562" y="102288"/>
                  </a:lnTo>
                  <a:lnTo>
                    <a:pt x="9849" y="144890"/>
                  </a:lnTo>
                  <a:lnTo>
                    <a:pt x="15045" y="186797"/>
                  </a:lnTo>
                  <a:lnTo>
                    <a:pt x="17303" y="226038"/>
                  </a:lnTo>
                  <a:lnTo>
                    <a:pt x="17860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723"/>
            <p:cNvSpPr/>
            <p:nvPr/>
          </p:nvSpPr>
          <p:spPr>
            <a:xfrm>
              <a:off x="7716563" y="2888902"/>
              <a:ext cx="159422" cy="269815"/>
            </a:xfrm>
            <a:custGeom>
              <a:avLst/>
              <a:gdLst/>
              <a:ahLst/>
              <a:cxnLst/>
              <a:rect l="0" t="0" r="0" b="0"/>
              <a:pathLst>
                <a:path w="159422" h="269815">
                  <a:moveTo>
                    <a:pt x="159421" y="13246"/>
                  </a:moveTo>
                  <a:lnTo>
                    <a:pt x="150308" y="12254"/>
                  </a:lnTo>
                  <a:lnTo>
                    <a:pt x="131917" y="6117"/>
                  </a:lnTo>
                  <a:lnTo>
                    <a:pt x="123054" y="818"/>
                  </a:lnTo>
                  <a:lnTo>
                    <a:pt x="118309" y="0"/>
                  </a:lnTo>
                  <a:lnTo>
                    <a:pt x="107745" y="1737"/>
                  </a:lnTo>
                  <a:lnTo>
                    <a:pt x="71529" y="25194"/>
                  </a:lnTo>
                  <a:lnTo>
                    <a:pt x="30401" y="67222"/>
                  </a:lnTo>
                  <a:lnTo>
                    <a:pt x="8657" y="111525"/>
                  </a:lnTo>
                  <a:lnTo>
                    <a:pt x="3118" y="132332"/>
                  </a:lnTo>
                  <a:lnTo>
                    <a:pt x="0" y="175531"/>
                  </a:lnTo>
                  <a:lnTo>
                    <a:pt x="68" y="212364"/>
                  </a:lnTo>
                  <a:lnTo>
                    <a:pt x="3601" y="229405"/>
                  </a:lnTo>
                  <a:lnTo>
                    <a:pt x="16415" y="243592"/>
                  </a:lnTo>
                  <a:lnTo>
                    <a:pt x="35339" y="255521"/>
                  </a:lnTo>
                  <a:lnTo>
                    <a:pt x="74535" y="268617"/>
                  </a:lnTo>
                  <a:lnTo>
                    <a:pt x="81995" y="269814"/>
                  </a:lnTo>
                  <a:lnTo>
                    <a:pt x="98220" y="265852"/>
                  </a:lnTo>
                  <a:lnTo>
                    <a:pt x="132632" y="2543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724"/>
            <p:cNvSpPr/>
            <p:nvPr/>
          </p:nvSpPr>
          <p:spPr>
            <a:xfrm>
              <a:off x="7724180" y="2652117"/>
              <a:ext cx="53579" cy="98228"/>
            </a:xfrm>
            <a:custGeom>
              <a:avLst/>
              <a:gdLst/>
              <a:ahLst/>
              <a:cxnLst/>
              <a:rect l="0" t="0" r="0" b="0"/>
              <a:pathLst>
                <a:path w="53579" h="98228">
                  <a:moveTo>
                    <a:pt x="53578" y="0"/>
                  </a:moveTo>
                  <a:lnTo>
                    <a:pt x="36408" y="34339"/>
                  </a:lnTo>
                  <a:lnTo>
                    <a:pt x="15424" y="75318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725"/>
            <p:cNvSpPr/>
            <p:nvPr/>
          </p:nvSpPr>
          <p:spPr>
            <a:xfrm>
              <a:off x="7679531" y="2634258"/>
              <a:ext cx="98228" cy="89298"/>
            </a:xfrm>
            <a:custGeom>
              <a:avLst/>
              <a:gdLst/>
              <a:ahLst/>
              <a:cxnLst/>
              <a:rect l="0" t="0" r="0" b="0"/>
              <a:pathLst>
                <a:path w="98228" h="89298">
                  <a:moveTo>
                    <a:pt x="0" y="0"/>
                  </a:moveTo>
                  <a:lnTo>
                    <a:pt x="18091" y="20737"/>
                  </a:lnTo>
                  <a:lnTo>
                    <a:pt x="39292" y="46981"/>
                  </a:lnTo>
                  <a:lnTo>
                    <a:pt x="98227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726"/>
            <p:cNvSpPr/>
            <p:nvPr/>
          </p:nvSpPr>
          <p:spPr>
            <a:xfrm>
              <a:off x="7259836" y="2187773"/>
              <a:ext cx="8931" cy="294681"/>
            </a:xfrm>
            <a:custGeom>
              <a:avLst/>
              <a:gdLst/>
              <a:ahLst/>
              <a:cxnLst/>
              <a:rect l="0" t="0" r="0" b="0"/>
              <a:pathLst>
                <a:path w="8931" h="294681">
                  <a:moveTo>
                    <a:pt x="8930" y="0"/>
                  </a:moveTo>
                  <a:lnTo>
                    <a:pt x="4189" y="9481"/>
                  </a:lnTo>
                  <a:lnTo>
                    <a:pt x="4508" y="19428"/>
                  </a:lnTo>
                  <a:lnTo>
                    <a:pt x="8057" y="46723"/>
                  </a:lnTo>
                  <a:lnTo>
                    <a:pt x="8757" y="81769"/>
                  </a:lnTo>
                  <a:lnTo>
                    <a:pt x="8896" y="125881"/>
                  </a:lnTo>
                  <a:lnTo>
                    <a:pt x="6274" y="160991"/>
                  </a:lnTo>
                  <a:lnTo>
                    <a:pt x="1239" y="203670"/>
                  </a:lnTo>
                  <a:lnTo>
                    <a:pt x="245" y="247893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727"/>
            <p:cNvSpPr/>
            <p:nvPr/>
          </p:nvSpPr>
          <p:spPr>
            <a:xfrm>
              <a:off x="7019586" y="2125266"/>
              <a:ext cx="133095" cy="355201"/>
            </a:xfrm>
            <a:custGeom>
              <a:avLst/>
              <a:gdLst/>
              <a:ahLst/>
              <a:cxnLst/>
              <a:rect l="0" t="0" r="0" b="0"/>
              <a:pathLst>
                <a:path w="133095" h="355201">
                  <a:moveTo>
                    <a:pt x="133094" y="0"/>
                  </a:moveTo>
                  <a:lnTo>
                    <a:pt x="92859" y="24857"/>
                  </a:lnTo>
                  <a:lnTo>
                    <a:pt x="68913" y="63429"/>
                  </a:lnTo>
                  <a:lnTo>
                    <a:pt x="46443" y="98408"/>
                  </a:lnTo>
                  <a:lnTo>
                    <a:pt x="23888" y="141110"/>
                  </a:lnTo>
                  <a:lnTo>
                    <a:pt x="8849" y="185117"/>
                  </a:lnTo>
                  <a:lnTo>
                    <a:pt x="2023" y="216245"/>
                  </a:lnTo>
                  <a:lnTo>
                    <a:pt x="0" y="253249"/>
                  </a:lnTo>
                  <a:lnTo>
                    <a:pt x="2047" y="290341"/>
                  </a:lnTo>
                  <a:lnTo>
                    <a:pt x="7382" y="309619"/>
                  </a:lnTo>
                  <a:lnTo>
                    <a:pt x="27843" y="339764"/>
                  </a:lnTo>
                  <a:lnTo>
                    <a:pt x="51747" y="350481"/>
                  </a:lnTo>
                  <a:lnTo>
                    <a:pt x="74485" y="355200"/>
                  </a:lnTo>
                  <a:lnTo>
                    <a:pt x="115234" y="348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728"/>
            <p:cNvSpPr/>
            <p:nvPr/>
          </p:nvSpPr>
          <p:spPr>
            <a:xfrm>
              <a:off x="7527727" y="2160984"/>
              <a:ext cx="98227" cy="125017"/>
            </a:xfrm>
            <a:custGeom>
              <a:avLst/>
              <a:gdLst/>
              <a:ahLst/>
              <a:cxnLst/>
              <a:rect l="0" t="0" r="0" b="0"/>
              <a:pathLst>
                <a:path w="98227" h="125017">
                  <a:moveTo>
                    <a:pt x="98226" y="0"/>
                  </a:moveTo>
                  <a:lnTo>
                    <a:pt x="93485" y="0"/>
                  </a:lnTo>
                  <a:lnTo>
                    <a:pt x="76317" y="14222"/>
                  </a:lnTo>
                  <a:lnTo>
                    <a:pt x="46550" y="58232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729"/>
            <p:cNvSpPr/>
            <p:nvPr/>
          </p:nvSpPr>
          <p:spPr>
            <a:xfrm>
              <a:off x="7527727" y="2178844"/>
              <a:ext cx="80368" cy="71438"/>
            </a:xfrm>
            <a:custGeom>
              <a:avLst/>
              <a:gdLst/>
              <a:ahLst/>
              <a:cxnLst/>
              <a:rect l="0" t="0" r="0" b="0"/>
              <a:pathLst>
                <a:path w="80368" h="71438">
                  <a:moveTo>
                    <a:pt x="0" y="0"/>
                  </a:moveTo>
                  <a:lnTo>
                    <a:pt x="4740" y="0"/>
                  </a:lnTo>
                  <a:lnTo>
                    <a:pt x="9713" y="2646"/>
                  </a:lnTo>
                  <a:lnTo>
                    <a:pt x="53954" y="39902"/>
                  </a:lnTo>
                  <a:lnTo>
                    <a:pt x="80367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730"/>
            <p:cNvSpPr/>
            <p:nvPr/>
          </p:nvSpPr>
          <p:spPr>
            <a:xfrm>
              <a:off x="7858125" y="1777008"/>
              <a:ext cx="89298" cy="125016"/>
            </a:xfrm>
            <a:custGeom>
              <a:avLst/>
              <a:gdLst/>
              <a:ahLst/>
              <a:cxnLst/>
              <a:rect l="0" t="0" r="0" b="0"/>
              <a:pathLst>
                <a:path w="89298" h="125016">
                  <a:moveTo>
                    <a:pt x="89297" y="0"/>
                  </a:moveTo>
                  <a:lnTo>
                    <a:pt x="69179" y="37286"/>
                  </a:lnTo>
                  <a:lnTo>
                    <a:pt x="55704" y="64618"/>
                  </a:lnTo>
                  <a:lnTo>
                    <a:pt x="24703" y="107105"/>
                  </a:lnTo>
                  <a:lnTo>
                    <a:pt x="14948" y="117055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731"/>
            <p:cNvSpPr/>
            <p:nvPr/>
          </p:nvSpPr>
          <p:spPr>
            <a:xfrm>
              <a:off x="7586297" y="1339453"/>
              <a:ext cx="164673" cy="348259"/>
            </a:xfrm>
            <a:custGeom>
              <a:avLst/>
              <a:gdLst/>
              <a:ahLst/>
              <a:cxnLst/>
              <a:rect l="0" t="0" r="0" b="0"/>
              <a:pathLst>
                <a:path w="164673" h="348259">
                  <a:moveTo>
                    <a:pt x="164672" y="0"/>
                  </a:moveTo>
                  <a:lnTo>
                    <a:pt x="120943" y="22360"/>
                  </a:lnTo>
                  <a:lnTo>
                    <a:pt x="94499" y="40139"/>
                  </a:lnTo>
                  <a:lnTo>
                    <a:pt x="61051" y="80949"/>
                  </a:lnTo>
                  <a:lnTo>
                    <a:pt x="37782" y="117193"/>
                  </a:lnTo>
                  <a:lnTo>
                    <a:pt x="22603" y="161541"/>
                  </a:lnTo>
                  <a:lnTo>
                    <a:pt x="13106" y="196692"/>
                  </a:lnTo>
                  <a:lnTo>
                    <a:pt x="4009" y="232243"/>
                  </a:lnTo>
                  <a:lnTo>
                    <a:pt x="0" y="257008"/>
                  </a:lnTo>
                  <a:lnTo>
                    <a:pt x="4314" y="296857"/>
                  </a:lnTo>
                  <a:lnTo>
                    <a:pt x="12704" y="318468"/>
                  </a:lnTo>
                  <a:lnTo>
                    <a:pt x="23047" y="332703"/>
                  </a:lnTo>
                  <a:lnTo>
                    <a:pt x="28584" y="337888"/>
                  </a:lnTo>
                  <a:lnTo>
                    <a:pt x="47964" y="343649"/>
                  </a:lnTo>
                  <a:lnTo>
                    <a:pt x="84120" y="346892"/>
                  </a:lnTo>
                  <a:lnTo>
                    <a:pt x="120023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732"/>
            <p:cNvSpPr/>
            <p:nvPr/>
          </p:nvSpPr>
          <p:spPr>
            <a:xfrm>
              <a:off x="7875984" y="1357313"/>
              <a:ext cx="17861" cy="258961"/>
            </a:xfrm>
            <a:custGeom>
              <a:avLst/>
              <a:gdLst/>
              <a:ahLst/>
              <a:cxnLst/>
              <a:rect l="0" t="0" r="0" b="0"/>
              <a:pathLst>
                <a:path w="17861" h="258961">
                  <a:moveTo>
                    <a:pt x="17860" y="0"/>
                  </a:moveTo>
                  <a:lnTo>
                    <a:pt x="16868" y="41762"/>
                  </a:lnTo>
                  <a:lnTo>
                    <a:pt x="10792" y="82443"/>
                  </a:lnTo>
                  <a:lnTo>
                    <a:pt x="9482" y="124638"/>
                  </a:lnTo>
                  <a:lnTo>
                    <a:pt x="9175" y="157590"/>
                  </a:lnTo>
                  <a:lnTo>
                    <a:pt x="8978" y="200352"/>
                  </a:lnTo>
                  <a:lnTo>
                    <a:pt x="6298" y="224397"/>
                  </a:lnTo>
                  <a:lnTo>
                    <a:pt x="0" y="2589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733"/>
            <p:cNvSpPr/>
            <p:nvPr/>
          </p:nvSpPr>
          <p:spPr>
            <a:xfrm>
              <a:off x="7563445" y="1187648"/>
              <a:ext cx="107158" cy="142876"/>
            </a:xfrm>
            <a:custGeom>
              <a:avLst/>
              <a:gdLst/>
              <a:ahLst/>
              <a:cxnLst/>
              <a:rect l="0" t="0" r="0" b="0"/>
              <a:pathLst>
                <a:path w="107158" h="142876">
                  <a:moveTo>
                    <a:pt x="0" y="0"/>
                  </a:moveTo>
                  <a:lnTo>
                    <a:pt x="20738" y="38830"/>
                  </a:lnTo>
                  <a:lnTo>
                    <a:pt x="53831" y="82503"/>
                  </a:lnTo>
                  <a:lnTo>
                    <a:pt x="88522" y="123313"/>
                  </a:lnTo>
                  <a:lnTo>
                    <a:pt x="10715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734"/>
            <p:cNvSpPr/>
            <p:nvPr/>
          </p:nvSpPr>
          <p:spPr>
            <a:xfrm>
              <a:off x="7599164" y="1160859"/>
              <a:ext cx="71439" cy="178595"/>
            </a:xfrm>
            <a:custGeom>
              <a:avLst/>
              <a:gdLst/>
              <a:ahLst/>
              <a:cxnLst/>
              <a:rect l="0" t="0" r="0" b="0"/>
              <a:pathLst>
                <a:path w="71439" h="178595">
                  <a:moveTo>
                    <a:pt x="71438" y="0"/>
                  </a:moveTo>
                  <a:lnTo>
                    <a:pt x="71438" y="4741"/>
                  </a:lnTo>
                  <a:lnTo>
                    <a:pt x="59164" y="23353"/>
                  </a:lnTo>
                  <a:lnTo>
                    <a:pt x="49573" y="63232"/>
                  </a:lnTo>
                  <a:lnTo>
                    <a:pt x="32938" y="107252"/>
                  </a:lnTo>
                  <a:lnTo>
                    <a:pt x="11357" y="147635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735"/>
            <p:cNvSpPr/>
            <p:nvPr/>
          </p:nvSpPr>
          <p:spPr>
            <a:xfrm>
              <a:off x="7768828" y="1178719"/>
              <a:ext cx="62509" cy="89298"/>
            </a:xfrm>
            <a:custGeom>
              <a:avLst/>
              <a:gdLst/>
              <a:ahLst/>
              <a:cxnLst/>
              <a:rect l="0" t="0" r="0" b="0"/>
              <a:pathLst>
                <a:path w="62509" h="89298">
                  <a:moveTo>
                    <a:pt x="0" y="0"/>
                  </a:moveTo>
                  <a:lnTo>
                    <a:pt x="9713" y="23849"/>
                  </a:lnTo>
                  <a:lnTo>
                    <a:pt x="41867" y="65718"/>
                  </a:lnTo>
                  <a:lnTo>
                    <a:pt x="62508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736"/>
            <p:cNvSpPr/>
            <p:nvPr/>
          </p:nvSpPr>
          <p:spPr>
            <a:xfrm>
              <a:off x="7795617" y="1151930"/>
              <a:ext cx="80368" cy="125016"/>
            </a:xfrm>
            <a:custGeom>
              <a:avLst/>
              <a:gdLst/>
              <a:ahLst/>
              <a:cxnLst/>
              <a:rect l="0" t="0" r="0" b="0"/>
              <a:pathLst>
                <a:path w="80368" h="125016">
                  <a:moveTo>
                    <a:pt x="80367" y="0"/>
                  </a:moveTo>
                  <a:lnTo>
                    <a:pt x="66109" y="16242"/>
                  </a:lnTo>
                  <a:lnTo>
                    <a:pt x="44184" y="52964"/>
                  </a:lnTo>
                  <a:lnTo>
                    <a:pt x="16004" y="93916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737"/>
            <p:cNvSpPr/>
            <p:nvPr/>
          </p:nvSpPr>
          <p:spPr>
            <a:xfrm>
              <a:off x="7947422" y="1321594"/>
              <a:ext cx="71438" cy="107157"/>
            </a:xfrm>
            <a:custGeom>
              <a:avLst/>
              <a:gdLst/>
              <a:ahLst/>
              <a:cxnLst/>
              <a:rect l="0" t="0" r="0" b="0"/>
              <a:pathLst>
                <a:path w="71438" h="107157">
                  <a:moveTo>
                    <a:pt x="0" y="0"/>
                  </a:moveTo>
                  <a:lnTo>
                    <a:pt x="25732" y="43774"/>
                  </a:lnTo>
                  <a:lnTo>
                    <a:pt x="51357" y="83771"/>
                  </a:lnTo>
                  <a:lnTo>
                    <a:pt x="7143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738"/>
            <p:cNvSpPr/>
            <p:nvPr/>
          </p:nvSpPr>
          <p:spPr>
            <a:xfrm>
              <a:off x="7983141" y="1375172"/>
              <a:ext cx="44649" cy="98227"/>
            </a:xfrm>
            <a:custGeom>
              <a:avLst/>
              <a:gdLst/>
              <a:ahLst/>
              <a:cxnLst/>
              <a:rect l="0" t="0" r="0" b="0"/>
              <a:pathLst>
                <a:path w="44649" h="98227">
                  <a:moveTo>
                    <a:pt x="44648" y="0"/>
                  </a:moveTo>
                  <a:lnTo>
                    <a:pt x="37519" y="8121"/>
                  </a:lnTo>
                  <a:lnTo>
                    <a:pt x="19740" y="47268"/>
                  </a:lnTo>
                  <a:lnTo>
                    <a:pt x="1994" y="91221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739"/>
            <p:cNvSpPr/>
            <p:nvPr/>
          </p:nvSpPr>
          <p:spPr>
            <a:xfrm>
              <a:off x="7956352" y="1580555"/>
              <a:ext cx="53579" cy="53579"/>
            </a:xfrm>
            <a:custGeom>
              <a:avLst/>
              <a:gdLst/>
              <a:ahLst/>
              <a:cxnLst/>
              <a:rect l="0" t="0" r="0" b="0"/>
              <a:pathLst>
                <a:path w="53579" h="53579">
                  <a:moveTo>
                    <a:pt x="0" y="0"/>
                  </a:moveTo>
                  <a:lnTo>
                    <a:pt x="7129" y="8121"/>
                  </a:lnTo>
                  <a:lnTo>
                    <a:pt x="16223" y="21368"/>
                  </a:lnTo>
                  <a:lnTo>
                    <a:pt x="53578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740"/>
            <p:cNvSpPr/>
            <p:nvPr/>
          </p:nvSpPr>
          <p:spPr>
            <a:xfrm>
              <a:off x="7974211" y="1553766"/>
              <a:ext cx="53579" cy="89298"/>
            </a:xfrm>
            <a:custGeom>
              <a:avLst/>
              <a:gdLst/>
              <a:ahLst/>
              <a:cxnLst/>
              <a:rect l="0" t="0" r="0" b="0"/>
              <a:pathLst>
                <a:path w="53579" h="89298">
                  <a:moveTo>
                    <a:pt x="53578" y="0"/>
                  </a:moveTo>
                  <a:lnTo>
                    <a:pt x="20158" y="41108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741"/>
            <p:cNvSpPr/>
            <p:nvPr/>
          </p:nvSpPr>
          <p:spPr>
            <a:xfrm>
              <a:off x="7420570" y="1410891"/>
              <a:ext cx="89298" cy="71438"/>
            </a:xfrm>
            <a:custGeom>
              <a:avLst/>
              <a:gdLst/>
              <a:ahLst/>
              <a:cxnLst/>
              <a:rect l="0" t="0" r="0" b="0"/>
              <a:pathLst>
                <a:path w="89298" h="71438">
                  <a:moveTo>
                    <a:pt x="0" y="0"/>
                  </a:moveTo>
                  <a:lnTo>
                    <a:pt x="8122" y="7129"/>
                  </a:lnTo>
                  <a:lnTo>
                    <a:pt x="50803" y="42240"/>
                  </a:lnTo>
                  <a:lnTo>
                    <a:pt x="89297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742"/>
            <p:cNvSpPr/>
            <p:nvPr/>
          </p:nvSpPr>
          <p:spPr>
            <a:xfrm>
              <a:off x="7429500" y="1419820"/>
              <a:ext cx="44649" cy="116087"/>
            </a:xfrm>
            <a:custGeom>
              <a:avLst/>
              <a:gdLst/>
              <a:ahLst/>
              <a:cxnLst/>
              <a:rect l="0" t="0" r="0" b="0"/>
              <a:pathLst>
                <a:path w="44649" h="116087">
                  <a:moveTo>
                    <a:pt x="44648" y="0"/>
                  </a:moveTo>
                  <a:lnTo>
                    <a:pt x="23281" y="43729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743"/>
            <p:cNvSpPr/>
            <p:nvPr/>
          </p:nvSpPr>
          <p:spPr>
            <a:xfrm>
              <a:off x="7447359" y="1616273"/>
              <a:ext cx="44650" cy="62509"/>
            </a:xfrm>
            <a:custGeom>
              <a:avLst/>
              <a:gdLst/>
              <a:ahLst/>
              <a:cxnLst/>
              <a:rect l="0" t="0" r="0" b="0"/>
              <a:pathLst>
                <a:path w="44650" h="62509">
                  <a:moveTo>
                    <a:pt x="0" y="0"/>
                  </a:moveTo>
                  <a:lnTo>
                    <a:pt x="0" y="4741"/>
                  </a:lnTo>
                  <a:lnTo>
                    <a:pt x="14136" y="27806"/>
                  </a:lnTo>
                  <a:lnTo>
                    <a:pt x="15378" y="33420"/>
                  </a:lnTo>
                  <a:lnTo>
                    <a:pt x="24694" y="44950"/>
                  </a:lnTo>
                  <a:lnTo>
                    <a:pt x="44649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744"/>
            <p:cNvSpPr/>
            <p:nvPr/>
          </p:nvSpPr>
          <p:spPr>
            <a:xfrm>
              <a:off x="7429500" y="1651992"/>
              <a:ext cx="53579" cy="89298"/>
            </a:xfrm>
            <a:custGeom>
              <a:avLst/>
              <a:gdLst/>
              <a:ahLst/>
              <a:cxnLst/>
              <a:rect l="0" t="0" r="0" b="0"/>
              <a:pathLst>
                <a:path w="53579" h="89298">
                  <a:moveTo>
                    <a:pt x="53578" y="0"/>
                  </a:moveTo>
                  <a:lnTo>
                    <a:pt x="32841" y="43251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745"/>
            <p:cNvSpPr/>
            <p:nvPr/>
          </p:nvSpPr>
          <p:spPr>
            <a:xfrm>
              <a:off x="7188398" y="2009180"/>
              <a:ext cx="71439" cy="89298"/>
            </a:xfrm>
            <a:custGeom>
              <a:avLst/>
              <a:gdLst/>
              <a:ahLst/>
              <a:cxnLst/>
              <a:rect l="0" t="0" r="0" b="0"/>
              <a:pathLst>
                <a:path w="71439" h="89298">
                  <a:moveTo>
                    <a:pt x="0" y="0"/>
                  </a:moveTo>
                  <a:lnTo>
                    <a:pt x="4741" y="0"/>
                  </a:lnTo>
                  <a:lnTo>
                    <a:pt x="9714" y="2645"/>
                  </a:lnTo>
                  <a:lnTo>
                    <a:pt x="15231" y="8121"/>
                  </a:lnTo>
                  <a:lnTo>
                    <a:pt x="41032" y="47595"/>
                  </a:lnTo>
                  <a:lnTo>
                    <a:pt x="71438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746"/>
            <p:cNvSpPr/>
            <p:nvPr/>
          </p:nvSpPr>
          <p:spPr>
            <a:xfrm>
              <a:off x="7197328" y="2000250"/>
              <a:ext cx="71439" cy="116087"/>
            </a:xfrm>
            <a:custGeom>
              <a:avLst/>
              <a:gdLst/>
              <a:ahLst/>
              <a:cxnLst/>
              <a:rect l="0" t="0" r="0" b="0"/>
              <a:pathLst>
                <a:path w="71439" h="116087">
                  <a:moveTo>
                    <a:pt x="71438" y="0"/>
                  </a:moveTo>
                  <a:lnTo>
                    <a:pt x="48085" y="39576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747"/>
            <p:cNvSpPr/>
            <p:nvPr/>
          </p:nvSpPr>
          <p:spPr>
            <a:xfrm>
              <a:off x="6991945" y="1991320"/>
              <a:ext cx="62509" cy="80369"/>
            </a:xfrm>
            <a:custGeom>
              <a:avLst/>
              <a:gdLst/>
              <a:ahLst/>
              <a:cxnLst/>
              <a:rect l="0" t="0" r="0" b="0"/>
              <a:pathLst>
                <a:path w="62509" h="80369">
                  <a:moveTo>
                    <a:pt x="0" y="0"/>
                  </a:moveTo>
                  <a:lnTo>
                    <a:pt x="4741" y="4741"/>
                  </a:lnTo>
                  <a:lnTo>
                    <a:pt x="7068" y="9714"/>
                  </a:lnTo>
                  <a:lnTo>
                    <a:pt x="7689" y="12429"/>
                  </a:lnTo>
                  <a:lnTo>
                    <a:pt x="13670" y="18092"/>
                  </a:lnTo>
                  <a:lnTo>
                    <a:pt x="22943" y="25900"/>
                  </a:lnTo>
                  <a:lnTo>
                    <a:pt x="62508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748"/>
            <p:cNvSpPr/>
            <p:nvPr/>
          </p:nvSpPr>
          <p:spPr>
            <a:xfrm>
              <a:off x="7027664" y="1982391"/>
              <a:ext cx="62509" cy="98227"/>
            </a:xfrm>
            <a:custGeom>
              <a:avLst/>
              <a:gdLst/>
              <a:ahLst/>
              <a:cxnLst/>
              <a:rect l="0" t="0" r="0" b="0"/>
              <a:pathLst>
                <a:path w="62509" h="98227">
                  <a:moveTo>
                    <a:pt x="62508" y="0"/>
                  </a:moveTo>
                  <a:lnTo>
                    <a:pt x="57767" y="0"/>
                  </a:lnTo>
                  <a:lnTo>
                    <a:pt x="52795" y="7937"/>
                  </a:lnTo>
                  <a:lnTo>
                    <a:pt x="28582" y="51629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749"/>
            <p:cNvSpPr/>
            <p:nvPr/>
          </p:nvSpPr>
          <p:spPr>
            <a:xfrm>
              <a:off x="6840141" y="2223492"/>
              <a:ext cx="98227" cy="71439"/>
            </a:xfrm>
            <a:custGeom>
              <a:avLst/>
              <a:gdLst/>
              <a:ahLst/>
              <a:cxnLst/>
              <a:rect l="0" t="0" r="0" b="0"/>
              <a:pathLst>
                <a:path w="98227" h="71439">
                  <a:moveTo>
                    <a:pt x="0" y="0"/>
                  </a:moveTo>
                  <a:lnTo>
                    <a:pt x="4740" y="0"/>
                  </a:lnTo>
                  <a:lnTo>
                    <a:pt x="41130" y="32428"/>
                  </a:lnTo>
                  <a:lnTo>
                    <a:pt x="98226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750"/>
            <p:cNvSpPr/>
            <p:nvPr/>
          </p:nvSpPr>
          <p:spPr>
            <a:xfrm>
              <a:off x="6875859" y="2196703"/>
              <a:ext cx="53580" cy="107157"/>
            </a:xfrm>
            <a:custGeom>
              <a:avLst/>
              <a:gdLst/>
              <a:ahLst/>
              <a:cxnLst/>
              <a:rect l="0" t="0" r="0" b="0"/>
              <a:pathLst>
                <a:path w="53580" h="107157">
                  <a:moveTo>
                    <a:pt x="53579" y="0"/>
                  </a:moveTo>
                  <a:lnTo>
                    <a:pt x="32588" y="43774"/>
                  </a:lnTo>
                  <a:lnTo>
                    <a:pt x="14668" y="84347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751"/>
            <p:cNvSpPr/>
            <p:nvPr/>
          </p:nvSpPr>
          <p:spPr>
            <a:xfrm>
              <a:off x="6849070" y="2419945"/>
              <a:ext cx="53579" cy="71439"/>
            </a:xfrm>
            <a:custGeom>
              <a:avLst/>
              <a:gdLst/>
              <a:ahLst/>
              <a:cxnLst/>
              <a:rect l="0" t="0" r="0" b="0"/>
              <a:pathLst>
                <a:path w="53579" h="71439">
                  <a:moveTo>
                    <a:pt x="0" y="0"/>
                  </a:moveTo>
                  <a:lnTo>
                    <a:pt x="12429" y="12429"/>
                  </a:lnTo>
                  <a:lnTo>
                    <a:pt x="53578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752"/>
            <p:cNvSpPr/>
            <p:nvPr/>
          </p:nvSpPr>
          <p:spPr>
            <a:xfrm>
              <a:off x="6849070" y="2437805"/>
              <a:ext cx="44650" cy="98227"/>
            </a:xfrm>
            <a:custGeom>
              <a:avLst/>
              <a:gdLst/>
              <a:ahLst/>
              <a:cxnLst/>
              <a:rect l="0" t="0" r="0" b="0"/>
              <a:pathLst>
                <a:path w="44650" h="98227">
                  <a:moveTo>
                    <a:pt x="44649" y="0"/>
                  </a:moveTo>
                  <a:lnTo>
                    <a:pt x="44649" y="9481"/>
                  </a:lnTo>
                  <a:lnTo>
                    <a:pt x="27867" y="45896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753"/>
            <p:cNvSpPr/>
            <p:nvPr/>
          </p:nvSpPr>
          <p:spPr>
            <a:xfrm>
              <a:off x="7009805" y="2544961"/>
              <a:ext cx="98227" cy="71438"/>
            </a:xfrm>
            <a:custGeom>
              <a:avLst/>
              <a:gdLst/>
              <a:ahLst/>
              <a:cxnLst/>
              <a:rect l="0" t="0" r="0" b="0"/>
              <a:pathLst>
                <a:path w="98227" h="71438">
                  <a:moveTo>
                    <a:pt x="0" y="0"/>
                  </a:moveTo>
                  <a:lnTo>
                    <a:pt x="43251" y="25159"/>
                  </a:lnTo>
                  <a:lnTo>
                    <a:pt x="73238" y="47594"/>
                  </a:lnTo>
                  <a:lnTo>
                    <a:pt x="98226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SMARTInkShape-754"/>
            <p:cNvSpPr/>
            <p:nvPr/>
          </p:nvSpPr>
          <p:spPr>
            <a:xfrm>
              <a:off x="7018734" y="2571750"/>
              <a:ext cx="62509" cy="89298"/>
            </a:xfrm>
            <a:custGeom>
              <a:avLst/>
              <a:gdLst/>
              <a:ahLst/>
              <a:cxnLst/>
              <a:rect l="0" t="0" r="0" b="0"/>
              <a:pathLst>
                <a:path w="62509" h="89298">
                  <a:moveTo>
                    <a:pt x="62508" y="0"/>
                  </a:moveTo>
                  <a:lnTo>
                    <a:pt x="57767" y="0"/>
                  </a:lnTo>
                  <a:lnTo>
                    <a:pt x="52795" y="7938"/>
                  </a:lnTo>
                  <a:lnTo>
                    <a:pt x="46284" y="20395"/>
                  </a:lnTo>
                  <a:lnTo>
                    <a:pt x="20641" y="57508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755"/>
            <p:cNvSpPr/>
            <p:nvPr/>
          </p:nvSpPr>
          <p:spPr>
            <a:xfrm>
              <a:off x="7188398" y="2598539"/>
              <a:ext cx="89298" cy="62509"/>
            </a:xfrm>
            <a:custGeom>
              <a:avLst/>
              <a:gdLst/>
              <a:ahLst/>
              <a:cxnLst/>
              <a:rect l="0" t="0" r="0" b="0"/>
              <a:pathLst>
                <a:path w="89298" h="62509">
                  <a:moveTo>
                    <a:pt x="0" y="0"/>
                  </a:moveTo>
                  <a:lnTo>
                    <a:pt x="20118" y="12429"/>
                  </a:lnTo>
                  <a:lnTo>
                    <a:pt x="51717" y="40875"/>
                  </a:lnTo>
                  <a:lnTo>
                    <a:pt x="89297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756"/>
            <p:cNvSpPr/>
            <p:nvPr/>
          </p:nvSpPr>
          <p:spPr>
            <a:xfrm>
              <a:off x="7241977" y="2571750"/>
              <a:ext cx="53579" cy="80368"/>
            </a:xfrm>
            <a:custGeom>
              <a:avLst/>
              <a:gdLst/>
              <a:ahLst/>
              <a:cxnLst/>
              <a:rect l="0" t="0" r="0" b="0"/>
              <a:pathLst>
                <a:path w="53579" h="80368">
                  <a:moveTo>
                    <a:pt x="53578" y="0"/>
                  </a:moveTo>
                  <a:lnTo>
                    <a:pt x="28720" y="37287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757"/>
            <p:cNvSpPr/>
            <p:nvPr/>
          </p:nvSpPr>
          <p:spPr>
            <a:xfrm>
              <a:off x="7581305" y="2973586"/>
              <a:ext cx="80368" cy="71438"/>
            </a:xfrm>
            <a:custGeom>
              <a:avLst/>
              <a:gdLst/>
              <a:ahLst/>
              <a:cxnLst/>
              <a:rect l="0" t="0" r="0" b="0"/>
              <a:pathLst>
                <a:path w="80368" h="71438">
                  <a:moveTo>
                    <a:pt x="0" y="0"/>
                  </a:moveTo>
                  <a:lnTo>
                    <a:pt x="40234" y="27806"/>
                  </a:lnTo>
                  <a:lnTo>
                    <a:pt x="80367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758"/>
            <p:cNvSpPr/>
            <p:nvPr/>
          </p:nvSpPr>
          <p:spPr>
            <a:xfrm>
              <a:off x="7599164" y="2964656"/>
              <a:ext cx="62509" cy="98228"/>
            </a:xfrm>
            <a:custGeom>
              <a:avLst/>
              <a:gdLst/>
              <a:ahLst/>
              <a:cxnLst/>
              <a:rect l="0" t="0" r="0" b="0"/>
              <a:pathLst>
                <a:path w="62509" h="98228">
                  <a:moveTo>
                    <a:pt x="62508" y="0"/>
                  </a:moveTo>
                  <a:lnTo>
                    <a:pt x="53394" y="15250"/>
                  </a:lnTo>
                  <a:lnTo>
                    <a:pt x="30280" y="45897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759"/>
            <p:cNvSpPr/>
            <p:nvPr/>
          </p:nvSpPr>
          <p:spPr>
            <a:xfrm>
              <a:off x="7572375" y="3161109"/>
              <a:ext cx="71439" cy="53580"/>
            </a:xfrm>
            <a:custGeom>
              <a:avLst/>
              <a:gdLst/>
              <a:ahLst/>
              <a:cxnLst/>
              <a:rect l="0" t="0" r="0" b="0"/>
              <a:pathLst>
                <a:path w="71439" h="53580">
                  <a:moveTo>
                    <a:pt x="0" y="0"/>
                  </a:moveTo>
                  <a:lnTo>
                    <a:pt x="71438" y="53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760"/>
            <p:cNvSpPr/>
            <p:nvPr/>
          </p:nvSpPr>
          <p:spPr>
            <a:xfrm>
              <a:off x="7581305" y="3152180"/>
              <a:ext cx="62509" cy="89298"/>
            </a:xfrm>
            <a:custGeom>
              <a:avLst/>
              <a:gdLst/>
              <a:ahLst/>
              <a:cxnLst/>
              <a:rect l="0" t="0" r="0" b="0"/>
              <a:pathLst>
                <a:path w="62509" h="89298">
                  <a:moveTo>
                    <a:pt x="62508" y="0"/>
                  </a:moveTo>
                  <a:lnTo>
                    <a:pt x="53027" y="4740"/>
                  </a:lnTo>
                  <a:lnTo>
                    <a:pt x="20526" y="45848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761"/>
            <p:cNvSpPr/>
            <p:nvPr/>
          </p:nvSpPr>
          <p:spPr>
            <a:xfrm>
              <a:off x="7697391" y="3268266"/>
              <a:ext cx="116087" cy="62508"/>
            </a:xfrm>
            <a:custGeom>
              <a:avLst/>
              <a:gdLst/>
              <a:ahLst/>
              <a:cxnLst/>
              <a:rect l="0" t="0" r="0" b="0"/>
              <a:pathLst>
                <a:path w="116087" h="62508">
                  <a:moveTo>
                    <a:pt x="0" y="0"/>
                  </a:moveTo>
                  <a:lnTo>
                    <a:pt x="4740" y="0"/>
                  </a:lnTo>
                  <a:lnTo>
                    <a:pt x="33419" y="12428"/>
                  </a:lnTo>
                  <a:lnTo>
                    <a:pt x="77411" y="40875"/>
                  </a:lnTo>
                  <a:lnTo>
                    <a:pt x="116086" y="6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762"/>
            <p:cNvSpPr/>
            <p:nvPr/>
          </p:nvSpPr>
          <p:spPr>
            <a:xfrm>
              <a:off x="7750969" y="3250406"/>
              <a:ext cx="71438" cy="98228"/>
            </a:xfrm>
            <a:custGeom>
              <a:avLst/>
              <a:gdLst/>
              <a:ahLst/>
              <a:cxnLst/>
              <a:rect l="0" t="0" r="0" b="0"/>
              <a:pathLst>
                <a:path w="71438" h="98228">
                  <a:moveTo>
                    <a:pt x="71437" y="0"/>
                  </a:moveTo>
                  <a:lnTo>
                    <a:pt x="40986" y="40165"/>
                  </a:lnTo>
                  <a:lnTo>
                    <a:pt x="12946" y="79482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763"/>
            <p:cNvSpPr/>
            <p:nvPr/>
          </p:nvSpPr>
          <p:spPr>
            <a:xfrm>
              <a:off x="7902773" y="3312914"/>
              <a:ext cx="44650" cy="35720"/>
            </a:xfrm>
            <a:custGeom>
              <a:avLst/>
              <a:gdLst/>
              <a:ahLst/>
              <a:cxnLst/>
              <a:rect l="0" t="0" r="0" b="0"/>
              <a:pathLst>
                <a:path w="44650" h="35720">
                  <a:moveTo>
                    <a:pt x="0" y="0"/>
                  </a:moveTo>
                  <a:lnTo>
                    <a:pt x="44649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764"/>
            <p:cNvSpPr/>
            <p:nvPr/>
          </p:nvSpPr>
          <p:spPr>
            <a:xfrm>
              <a:off x="7893844" y="3303984"/>
              <a:ext cx="53579" cy="71439"/>
            </a:xfrm>
            <a:custGeom>
              <a:avLst/>
              <a:gdLst/>
              <a:ahLst/>
              <a:cxnLst/>
              <a:rect l="0" t="0" r="0" b="0"/>
              <a:pathLst>
                <a:path w="53579" h="71439">
                  <a:moveTo>
                    <a:pt x="53578" y="0"/>
                  </a:moveTo>
                  <a:lnTo>
                    <a:pt x="44464" y="15251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765"/>
            <p:cNvSpPr/>
            <p:nvPr/>
          </p:nvSpPr>
          <p:spPr>
            <a:xfrm>
              <a:off x="8099227" y="3107531"/>
              <a:ext cx="62508" cy="62509"/>
            </a:xfrm>
            <a:custGeom>
              <a:avLst/>
              <a:gdLst/>
              <a:ahLst/>
              <a:cxnLst/>
              <a:rect l="0" t="0" r="0" b="0"/>
              <a:pathLst>
                <a:path w="62508" h="62509">
                  <a:moveTo>
                    <a:pt x="0" y="0"/>
                  </a:moveTo>
                  <a:lnTo>
                    <a:pt x="0" y="4741"/>
                  </a:lnTo>
                  <a:lnTo>
                    <a:pt x="5291" y="9714"/>
                  </a:lnTo>
                  <a:lnTo>
                    <a:pt x="47766" y="47818"/>
                  </a:lnTo>
                  <a:lnTo>
                    <a:pt x="62507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766"/>
            <p:cNvSpPr/>
            <p:nvPr/>
          </p:nvSpPr>
          <p:spPr>
            <a:xfrm>
              <a:off x="8126016" y="3107531"/>
              <a:ext cx="44649" cy="71439"/>
            </a:xfrm>
            <a:custGeom>
              <a:avLst/>
              <a:gdLst/>
              <a:ahLst/>
              <a:cxnLst/>
              <a:rect l="0" t="0" r="0" b="0"/>
              <a:pathLst>
                <a:path w="44649" h="71439">
                  <a:moveTo>
                    <a:pt x="44648" y="0"/>
                  </a:moveTo>
                  <a:lnTo>
                    <a:pt x="0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767"/>
            <p:cNvSpPr/>
            <p:nvPr/>
          </p:nvSpPr>
          <p:spPr>
            <a:xfrm>
              <a:off x="8072438" y="2946797"/>
              <a:ext cx="53579" cy="53579"/>
            </a:xfrm>
            <a:custGeom>
              <a:avLst/>
              <a:gdLst/>
              <a:ahLst/>
              <a:cxnLst/>
              <a:rect l="0" t="0" r="0" b="0"/>
              <a:pathLst>
                <a:path w="53579" h="53579">
                  <a:moveTo>
                    <a:pt x="0" y="0"/>
                  </a:moveTo>
                  <a:lnTo>
                    <a:pt x="53578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768"/>
            <p:cNvSpPr/>
            <p:nvPr/>
          </p:nvSpPr>
          <p:spPr>
            <a:xfrm>
              <a:off x="8402836" y="2455664"/>
              <a:ext cx="71438" cy="107157"/>
            </a:xfrm>
            <a:custGeom>
              <a:avLst/>
              <a:gdLst/>
              <a:ahLst/>
              <a:cxnLst/>
              <a:rect l="0" t="0" r="0" b="0"/>
              <a:pathLst>
                <a:path w="71438" h="107157">
                  <a:moveTo>
                    <a:pt x="71437" y="0"/>
                  </a:moveTo>
                  <a:lnTo>
                    <a:pt x="45706" y="39034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769"/>
            <p:cNvSpPr/>
            <p:nvPr/>
          </p:nvSpPr>
          <p:spPr>
            <a:xfrm>
              <a:off x="8429625" y="2500313"/>
              <a:ext cx="44649" cy="35719"/>
            </a:xfrm>
            <a:custGeom>
              <a:avLst/>
              <a:gdLst/>
              <a:ahLst/>
              <a:cxnLst/>
              <a:rect l="0" t="0" r="0" b="0"/>
              <a:pathLst>
                <a:path w="44649" h="35719">
                  <a:moveTo>
                    <a:pt x="0" y="0"/>
                  </a:moveTo>
                  <a:lnTo>
                    <a:pt x="4741" y="9480"/>
                  </a:lnTo>
                  <a:lnTo>
                    <a:pt x="15006" y="16781"/>
                  </a:lnTo>
                  <a:lnTo>
                    <a:pt x="26513" y="23333"/>
                  </a:lnTo>
                  <a:lnTo>
                    <a:pt x="44648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770"/>
            <p:cNvSpPr/>
            <p:nvPr/>
          </p:nvSpPr>
          <p:spPr>
            <a:xfrm>
              <a:off x="8608219" y="2419945"/>
              <a:ext cx="44649" cy="80369"/>
            </a:xfrm>
            <a:custGeom>
              <a:avLst/>
              <a:gdLst/>
              <a:ahLst/>
              <a:cxnLst/>
              <a:rect l="0" t="0" r="0" b="0"/>
              <a:pathLst>
                <a:path w="44649" h="80369">
                  <a:moveTo>
                    <a:pt x="44648" y="0"/>
                  </a:moveTo>
                  <a:lnTo>
                    <a:pt x="44648" y="4741"/>
                  </a:lnTo>
                  <a:lnTo>
                    <a:pt x="24532" y="48797"/>
                  </a:lnTo>
                  <a:lnTo>
                    <a:pt x="0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771"/>
            <p:cNvSpPr/>
            <p:nvPr/>
          </p:nvSpPr>
          <p:spPr>
            <a:xfrm>
              <a:off x="8599289" y="2437805"/>
              <a:ext cx="53579" cy="44649"/>
            </a:xfrm>
            <a:custGeom>
              <a:avLst/>
              <a:gdLst/>
              <a:ahLst/>
              <a:cxnLst/>
              <a:rect l="0" t="0" r="0" b="0"/>
              <a:pathLst>
                <a:path w="53579" h="44649">
                  <a:moveTo>
                    <a:pt x="0" y="0"/>
                  </a:moveTo>
                  <a:lnTo>
                    <a:pt x="53578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772"/>
            <p:cNvSpPr/>
            <p:nvPr/>
          </p:nvSpPr>
          <p:spPr>
            <a:xfrm>
              <a:off x="8760023" y="2259211"/>
              <a:ext cx="53580" cy="89298"/>
            </a:xfrm>
            <a:custGeom>
              <a:avLst/>
              <a:gdLst/>
              <a:ahLst/>
              <a:cxnLst/>
              <a:rect l="0" t="0" r="0" b="0"/>
              <a:pathLst>
                <a:path w="53580" h="89298">
                  <a:moveTo>
                    <a:pt x="53579" y="0"/>
                  </a:moveTo>
                  <a:lnTo>
                    <a:pt x="48838" y="4741"/>
                  </a:lnTo>
                  <a:lnTo>
                    <a:pt x="22534" y="49233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773"/>
            <p:cNvSpPr/>
            <p:nvPr/>
          </p:nvSpPr>
          <p:spPr>
            <a:xfrm>
              <a:off x="8760023" y="2241352"/>
              <a:ext cx="53580" cy="80368"/>
            </a:xfrm>
            <a:custGeom>
              <a:avLst/>
              <a:gdLst/>
              <a:ahLst/>
              <a:cxnLst/>
              <a:rect l="0" t="0" r="0" b="0"/>
              <a:pathLst>
                <a:path w="53580" h="80368">
                  <a:moveTo>
                    <a:pt x="0" y="0"/>
                  </a:moveTo>
                  <a:lnTo>
                    <a:pt x="4741" y="4740"/>
                  </a:lnTo>
                  <a:lnTo>
                    <a:pt x="24908" y="47249"/>
                  </a:lnTo>
                  <a:lnTo>
                    <a:pt x="53579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774"/>
            <p:cNvSpPr/>
            <p:nvPr/>
          </p:nvSpPr>
          <p:spPr>
            <a:xfrm>
              <a:off x="8742164" y="2053828"/>
              <a:ext cx="44650" cy="80368"/>
            </a:xfrm>
            <a:custGeom>
              <a:avLst/>
              <a:gdLst/>
              <a:ahLst/>
              <a:cxnLst/>
              <a:rect l="0" t="0" r="0" b="0"/>
              <a:pathLst>
                <a:path w="44650" h="80368">
                  <a:moveTo>
                    <a:pt x="44649" y="0"/>
                  </a:moveTo>
                  <a:lnTo>
                    <a:pt x="17143" y="43728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SMARTInkShape-775"/>
            <p:cNvSpPr/>
            <p:nvPr/>
          </p:nvSpPr>
          <p:spPr>
            <a:xfrm>
              <a:off x="8715375" y="2035969"/>
              <a:ext cx="71439" cy="89298"/>
            </a:xfrm>
            <a:custGeom>
              <a:avLst/>
              <a:gdLst/>
              <a:ahLst/>
              <a:cxnLst/>
              <a:rect l="0" t="0" r="0" b="0"/>
              <a:pathLst>
                <a:path w="71439" h="89298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9" y="4740"/>
                  </a:lnTo>
                  <a:lnTo>
                    <a:pt x="18479" y="18091"/>
                  </a:lnTo>
                  <a:lnTo>
                    <a:pt x="25081" y="26892"/>
                  </a:lnTo>
                  <a:lnTo>
                    <a:pt x="50791" y="66979"/>
                  </a:lnTo>
                  <a:lnTo>
                    <a:pt x="71438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SMARTInkShape-776"/>
            <p:cNvSpPr/>
            <p:nvPr/>
          </p:nvSpPr>
          <p:spPr>
            <a:xfrm>
              <a:off x="8554641" y="1902023"/>
              <a:ext cx="53579" cy="80369"/>
            </a:xfrm>
            <a:custGeom>
              <a:avLst/>
              <a:gdLst/>
              <a:ahLst/>
              <a:cxnLst/>
              <a:rect l="0" t="0" r="0" b="0"/>
              <a:pathLst>
                <a:path w="53579" h="80369">
                  <a:moveTo>
                    <a:pt x="53578" y="0"/>
                  </a:moveTo>
                  <a:lnTo>
                    <a:pt x="39320" y="16243"/>
                  </a:lnTo>
                  <a:lnTo>
                    <a:pt x="0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777"/>
            <p:cNvSpPr/>
            <p:nvPr/>
          </p:nvSpPr>
          <p:spPr>
            <a:xfrm>
              <a:off x="8518922" y="1875234"/>
              <a:ext cx="53579" cy="80369"/>
            </a:xfrm>
            <a:custGeom>
              <a:avLst/>
              <a:gdLst/>
              <a:ahLst/>
              <a:cxnLst/>
              <a:rect l="0" t="0" r="0" b="0"/>
              <a:pathLst>
                <a:path w="53579" h="80369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53578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778"/>
            <p:cNvSpPr/>
            <p:nvPr/>
          </p:nvSpPr>
          <p:spPr>
            <a:xfrm>
              <a:off x="8411766" y="1893094"/>
              <a:ext cx="53579" cy="80368"/>
            </a:xfrm>
            <a:custGeom>
              <a:avLst/>
              <a:gdLst/>
              <a:ahLst/>
              <a:cxnLst/>
              <a:rect l="0" t="0" r="0" b="0"/>
              <a:pathLst>
                <a:path w="53579" h="80368">
                  <a:moveTo>
                    <a:pt x="53578" y="0"/>
                  </a:moveTo>
                  <a:lnTo>
                    <a:pt x="25772" y="37519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779"/>
            <p:cNvSpPr/>
            <p:nvPr/>
          </p:nvSpPr>
          <p:spPr>
            <a:xfrm>
              <a:off x="8376047" y="1910953"/>
              <a:ext cx="80368" cy="62509"/>
            </a:xfrm>
            <a:custGeom>
              <a:avLst/>
              <a:gdLst/>
              <a:ahLst/>
              <a:cxnLst/>
              <a:rect l="0" t="0" r="0" b="0"/>
              <a:pathLst>
                <a:path w="80368" h="62509">
                  <a:moveTo>
                    <a:pt x="0" y="0"/>
                  </a:moveTo>
                  <a:lnTo>
                    <a:pt x="7129" y="8121"/>
                  </a:lnTo>
                  <a:lnTo>
                    <a:pt x="16224" y="21368"/>
                  </a:lnTo>
                  <a:lnTo>
                    <a:pt x="80367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780"/>
            <p:cNvSpPr/>
            <p:nvPr/>
          </p:nvSpPr>
          <p:spPr>
            <a:xfrm>
              <a:off x="8099227" y="2920008"/>
              <a:ext cx="44649" cy="80368"/>
            </a:xfrm>
            <a:custGeom>
              <a:avLst/>
              <a:gdLst/>
              <a:ahLst/>
              <a:cxnLst/>
              <a:rect l="0" t="0" r="0" b="0"/>
              <a:pathLst>
                <a:path w="44649" h="80368">
                  <a:moveTo>
                    <a:pt x="44648" y="0"/>
                  </a:moveTo>
                  <a:lnTo>
                    <a:pt x="39907" y="4740"/>
                  </a:lnTo>
                  <a:lnTo>
                    <a:pt x="37580" y="12359"/>
                  </a:lnTo>
                  <a:lnTo>
                    <a:pt x="35553" y="21368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5" name="SMARTInkShape-781"/>
          <p:cNvSpPr/>
          <p:nvPr/>
        </p:nvSpPr>
        <p:spPr>
          <a:xfrm>
            <a:off x="1223719" y="2698206"/>
            <a:ext cx="3575731" cy="1998407"/>
          </a:xfrm>
          <a:custGeom>
            <a:avLst/>
            <a:gdLst/>
            <a:ahLst/>
            <a:cxnLst/>
            <a:rect l="0" t="0" r="0" b="0"/>
            <a:pathLst>
              <a:path w="3575731" h="1998407">
                <a:moveTo>
                  <a:pt x="1910601" y="757583"/>
                </a:moveTo>
                <a:lnTo>
                  <a:pt x="1925833" y="714847"/>
                </a:lnTo>
                <a:lnTo>
                  <a:pt x="1940413" y="676096"/>
                </a:lnTo>
                <a:lnTo>
                  <a:pt x="1944570" y="635873"/>
                </a:lnTo>
                <a:lnTo>
                  <a:pt x="1945801" y="600474"/>
                </a:lnTo>
                <a:lnTo>
                  <a:pt x="1941426" y="566393"/>
                </a:lnTo>
                <a:lnTo>
                  <a:pt x="1931059" y="525458"/>
                </a:lnTo>
                <a:lnTo>
                  <a:pt x="1921403" y="491801"/>
                </a:lnTo>
                <a:lnTo>
                  <a:pt x="1905423" y="456693"/>
                </a:lnTo>
                <a:lnTo>
                  <a:pt x="1883270" y="421155"/>
                </a:lnTo>
                <a:lnTo>
                  <a:pt x="1862705" y="384498"/>
                </a:lnTo>
                <a:lnTo>
                  <a:pt x="1838202" y="344643"/>
                </a:lnTo>
                <a:lnTo>
                  <a:pt x="1800609" y="300857"/>
                </a:lnTo>
                <a:lnTo>
                  <a:pt x="1766886" y="266062"/>
                </a:lnTo>
                <a:lnTo>
                  <a:pt x="1731758" y="233262"/>
                </a:lnTo>
                <a:lnTo>
                  <a:pt x="1693569" y="202047"/>
                </a:lnTo>
                <a:lnTo>
                  <a:pt x="1650835" y="170308"/>
                </a:lnTo>
                <a:lnTo>
                  <a:pt x="1606753" y="142052"/>
                </a:lnTo>
                <a:lnTo>
                  <a:pt x="1562273" y="114828"/>
                </a:lnTo>
                <a:lnTo>
                  <a:pt x="1517674" y="87911"/>
                </a:lnTo>
                <a:lnTo>
                  <a:pt x="1486928" y="72006"/>
                </a:lnTo>
                <a:lnTo>
                  <a:pt x="1453419" y="61629"/>
                </a:lnTo>
                <a:lnTo>
                  <a:pt x="1421328" y="51065"/>
                </a:lnTo>
                <a:lnTo>
                  <a:pt x="1389537" y="39754"/>
                </a:lnTo>
                <a:lnTo>
                  <a:pt x="1355564" y="28113"/>
                </a:lnTo>
                <a:lnTo>
                  <a:pt x="1320621" y="18971"/>
                </a:lnTo>
                <a:lnTo>
                  <a:pt x="1285247" y="12592"/>
                </a:lnTo>
                <a:lnTo>
                  <a:pt x="1249682" y="9757"/>
                </a:lnTo>
                <a:lnTo>
                  <a:pt x="1214031" y="5852"/>
                </a:lnTo>
                <a:lnTo>
                  <a:pt x="1178343" y="1801"/>
                </a:lnTo>
                <a:lnTo>
                  <a:pt x="1142637" y="0"/>
                </a:lnTo>
                <a:lnTo>
                  <a:pt x="1104279" y="1845"/>
                </a:lnTo>
                <a:lnTo>
                  <a:pt x="1065072" y="4981"/>
                </a:lnTo>
                <a:lnTo>
                  <a:pt x="1027802" y="6375"/>
                </a:lnTo>
                <a:lnTo>
                  <a:pt x="988749" y="12286"/>
                </a:lnTo>
                <a:lnTo>
                  <a:pt x="949233" y="20535"/>
                </a:lnTo>
                <a:lnTo>
                  <a:pt x="911827" y="27509"/>
                </a:lnTo>
                <a:lnTo>
                  <a:pt x="875358" y="36561"/>
                </a:lnTo>
                <a:lnTo>
                  <a:pt x="839305" y="47199"/>
                </a:lnTo>
                <a:lnTo>
                  <a:pt x="803439" y="58542"/>
                </a:lnTo>
                <a:lnTo>
                  <a:pt x="767654" y="70198"/>
                </a:lnTo>
                <a:lnTo>
                  <a:pt x="731906" y="82985"/>
                </a:lnTo>
                <a:lnTo>
                  <a:pt x="696174" y="98590"/>
                </a:lnTo>
                <a:lnTo>
                  <a:pt x="660450" y="115447"/>
                </a:lnTo>
                <a:lnTo>
                  <a:pt x="624728" y="133853"/>
                </a:lnTo>
                <a:lnTo>
                  <a:pt x="589008" y="155263"/>
                </a:lnTo>
                <a:lnTo>
                  <a:pt x="555935" y="175362"/>
                </a:lnTo>
                <a:lnTo>
                  <a:pt x="523707" y="195209"/>
                </a:lnTo>
                <a:lnTo>
                  <a:pt x="489540" y="217259"/>
                </a:lnTo>
                <a:lnTo>
                  <a:pt x="457157" y="240288"/>
                </a:lnTo>
                <a:lnTo>
                  <a:pt x="426227" y="263752"/>
                </a:lnTo>
                <a:lnTo>
                  <a:pt x="381916" y="300267"/>
                </a:lnTo>
                <a:lnTo>
                  <a:pt x="342218" y="342065"/>
                </a:lnTo>
                <a:lnTo>
                  <a:pt x="300470" y="385869"/>
                </a:lnTo>
                <a:lnTo>
                  <a:pt x="262524" y="430267"/>
                </a:lnTo>
                <a:lnTo>
                  <a:pt x="226145" y="474841"/>
                </a:lnTo>
                <a:lnTo>
                  <a:pt x="191223" y="519467"/>
                </a:lnTo>
                <a:lnTo>
                  <a:pt x="161583" y="564109"/>
                </a:lnTo>
                <a:lnTo>
                  <a:pt x="133949" y="608756"/>
                </a:lnTo>
                <a:lnTo>
                  <a:pt x="106910" y="653404"/>
                </a:lnTo>
                <a:lnTo>
                  <a:pt x="81039" y="698052"/>
                </a:lnTo>
                <a:lnTo>
                  <a:pt x="60365" y="742700"/>
                </a:lnTo>
                <a:lnTo>
                  <a:pt x="42663" y="787349"/>
                </a:lnTo>
                <a:lnTo>
                  <a:pt x="30694" y="831997"/>
                </a:lnTo>
                <a:lnTo>
                  <a:pt x="20863" y="876646"/>
                </a:lnTo>
                <a:lnTo>
                  <a:pt x="11667" y="921294"/>
                </a:lnTo>
                <a:lnTo>
                  <a:pt x="3650" y="965942"/>
                </a:lnTo>
                <a:lnTo>
                  <a:pt x="834" y="1010591"/>
                </a:lnTo>
                <a:lnTo>
                  <a:pt x="0" y="1054247"/>
                </a:lnTo>
                <a:lnTo>
                  <a:pt x="744" y="1093751"/>
                </a:lnTo>
                <a:lnTo>
                  <a:pt x="6808" y="1136434"/>
                </a:lnTo>
                <a:lnTo>
                  <a:pt x="15881" y="1179508"/>
                </a:lnTo>
                <a:lnTo>
                  <a:pt x="29704" y="1217847"/>
                </a:lnTo>
                <a:lnTo>
                  <a:pt x="41516" y="1255334"/>
                </a:lnTo>
                <a:lnTo>
                  <a:pt x="56151" y="1296428"/>
                </a:lnTo>
                <a:lnTo>
                  <a:pt x="69196" y="1333188"/>
                </a:lnTo>
                <a:lnTo>
                  <a:pt x="93974" y="1375424"/>
                </a:lnTo>
                <a:lnTo>
                  <a:pt x="110940" y="1409952"/>
                </a:lnTo>
                <a:lnTo>
                  <a:pt x="132173" y="1445318"/>
                </a:lnTo>
                <a:lnTo>
                  <a:pt x="161866" y="1488083"/>
                </a:lnTo>
                <a:lnTo>
                  <a:pt x="196394" y="1532323"/>
                </a:lnTo>
                <a:lnTo>
                  <a:pt x="231878" y="1576633"/>
                </a:lnTo>
                <a:lnTo>
                  <a:pt x="272291" y="1619083"/>
                </a:lnTo>
                <a:lnTo>
                  <a:pt x="312354" y="1658557"/>
                </a:lnTo>
                <a:lnTo>
                  <a:pt x="354811" y="1695018"/>
                </a:lnTo>
                <a:lnTo>
                  <a:pt x="396895" y="1730883"/>
                </a:lnTo>
                <a:lnTo>
                  <a:pt x="431654" y="1757697"/>
                </a:lnTo>
                <a:lnTo>
                  <a:pt x="467088" y="1784494"/>
                </a:lnTo>
                <a:lnTo>
                  <a:pt x="502723" y="1806545"/>
                </a:lnTo>
                <a:lnTo>
                  <a:pt x="538416" y="1830387"/>
                </a:lnTo>
                <a:lnTo>
                  <a:pt x="574128" y="1851562"/>
                </a:lnTo>
                <a:lnTo>
                  <a:pt x="609844" y="1870404"/>
                </a:lnTo>
                <a:lnTo>
                  <a:pt x="645563" y="1888554"/>
                </a:lnTo>
                <a:lnTo>
                  <a:pt x="688043" y="1911473"/>
                </a:lnTo>
                <a:lnTo>
                  <a:pt x="725948" y="1924204"/>
                </a:lnTo>
                <a:lnTo>
                  <a:pt x="769075" y="1943136"/>
                </a:lnTo>
                <a:lnTo>
                  <a:pt x="803757" y="1953540"/>
                </a:lnTo>
                <a:lnTo>
                  <a:pt x="839168" y="1962907"/>
                </a:lnTo>
                <a:lnTo>
                  <a:pt x="881949" y="1974961"/>
                </a:lnTo>
                <a:lnTo>
                  <a:pt x="926192" y="1980759"/>
                </a:lnTo>
                <a:lnTo>
                  <a:pt x="961325" y="1986737"/>
                </a:lnTo>
                <a:lnTo>
                  <a:pt x="999846" y="1989941"/>
                </a:lnTo>
                <a:lnTo>
                  <a:pt x="1034863" y="1994206"/>
                </a:lnTo>
                <a:lnTo>
                  <a:pt x="1074662" y="1997446"/>
                </a:lnTo>
                <a:lnTo>
                  <a:pt x="1110047" y="1998406"/>
                </a:lnTo>
                <a:lnTo>
                  <a:pt x="1150407" y="1993949"/>
                </a:lnTo>
                <a:lnTo>
                  <a:pt x="1181815" y="1989043"/>
                </a:lnTo>
                <a:lnTo>
                  <a:pt x="1213634" y="1983555"/>
                </a:lnTo>
                <a:lnTo>
                  <a:pt x="1251876" y="1975879"/>
                </a:lnTo>
                <a:lnTo>
                  <a:pt x="1294922" y="1967788"/>
                </a:lnTo>
                <a:lnTo>
                  <a:pt x="1339163" y="1953996"/>
                </a:lnTo>
                <a:lnTo>
                  <a:pt x="1383758" y="1939257"/>
                </a:lnTo>
                <a:lnTo>
                  <a:pt x="1409549" y="1929350"/>
                </a:lnTo>
                <a:lnTo>
                  <a:pt x="1447499" y="1907777"/>
                </a:lnTo>
                <a:lnTo>
                  <a:pt x="1488424" y="1882103"/>
                </a:lnTo>
                <a:lnTo>
                  <a:pt x="1510676" y="1867326"/>
                </a:lnTo>
                <a:lnTo>
                  <a:pt x="1553666" y="1843176"/>
                </a:lnTo>
                <a:lnTo>
                  <a:pt x="1593355" y="1814150"/>
                </a:lnTo>
                <a:lnTo>
                  <a:pt x="1631691" y="1781836"/>
                </a:lnTo>
                <a:lnTo>
                  <a:pt x="1669408" y="1746627"/>
                </a:lnTo>
                <a:lnTo>
                  <a:pt x="1707926" y="1703027"/>
                </a:lnTo>
                <a:lnTo>
                  <a:pt x="1737925" y="1659336"/>
                </a:lnTo>
                <a:lnTo>
                  <a:pt x="1767722" y="1614814"/>
                </a:lnTo>
                <a:lnTo>
                  <a:pt x="1791355" y="1570182"/>
                </a:lnTo>
                <a:lnTo>
                  <a:pt x="1810280" y="1531819"/>
                </a:lnTo>
                <a:lnTo>
                  <a:pt x="1828608" y="1491058"/>
                </a:lnTo>
                <a:lnTo>
                  <a:pt x="1844208" y="1448207"/>
                </a:lnTo>
                <a:lnTo>
                  <a:pt x="1856844" y="1407405"/>
                </a:lnTo>
                <a:lnTo>
                  <a:pt x="1868894" y="1366161"/>
                </a:lnTo>
                <a:lnTo>
                  <a:pt x="1874867" y="1336963"/>
                </a:lnTo>
                <a:lnTo>
                  <a:pt x="1880829" y="1303812"/>
                </a:lnTo>
                <a:lnTo>
                  <a:pt x="1889763" y="1263828"/>
                </a:lnTo>
                <a:lnTo>
                  <a:pt x="1899026" y="1220502"/>
                </a:lnTo>
                <a:lnTo>
                  <a:pt x="1900887" y="1185786"/>
                </a:lnTo>
                <a:lnTo>
                  <a:pt x="1901439" y="1142427"/>
                </a:lnTo>
                <a:lnTo>
                  <a:pt x="1901569" y="1108211"/>
                </a:lnTo>
                <a:lnTo>
                  <a:pt x="1901641" y="1067627"/>
                </a:lnTo>
                <a:lnTo>
                  <a:pt x="1899020" y="1024099"/>
                </a:lnTo>
                <a:lnTo>
                  <a:pt x="1891956" y="984056"/>
                </a:lnTo>
                <a:lnTo>
                  <a:pt x="1886440" y="951503"/>
                </a:lnTo>
                <a:lnTo>
                  <a:pt x="1880680" y="917192"/>
                </a:lnTo>
                <a:lnTo>
                  <a:pt x="1871860" y="878627"/>
                </a:lnTo>
                <a:lnTo>
                  <a:pt x="1862963" y="843609"/>
                </a:lnTo>
                <a:lnTo>
                  <a:pt x="1848092" y="801115"/>
                </a:lnTo>
                <a:lnTo>
                  <a:pt x="1840340" y="771694"/>
                </a:lnTo>
                <a:lnTo>
                  <a:pt x="1839165" y="748701"/>
                </a:lnTo>
                <a:lnTo>
                  <a:pt x="1839164" y="756346"/>
                </a:lnTo>
                <a:lnTo>
                  <a:pt x="1838172" y="756758"/>
                </a:lnTo>
                <a:lnTo>
                  <a:pt x="1831476" y="757475"/>
                </a:lnTo>
                <a:lnTo>
                  <a:pt x="1839164" y="757583"/>
                </a:lnTo>
                <a:lnTo>
                  <a:pt x="1839164" y="752843"/>
                </a:lnTo>
                <a:lnTo>
                  <a:pt x="1841810" y="747869"/>
                </a:lnTo>
                <a:lnTo>
                  <a:pt x="1851593" y="736592"/>
                </a:lnTo>
                <a:lnTo>
                  <a:pt x="1895270" y="706808"/>
                </a:lnTo>
                <a:lnTo>
                  <a:pt x="1937364" y="675170"/>
                </a:lnTo>
                <a:lnTo>
                  <a:pt x="1975753" y="648385"/>
                </a:lnTo>
                <a:lnTo>
                  <a:pt x="2018106" y="626529"/>
                </a:lnTo>
                <a:lnTo>
                  <a:pt x="2062452" y="604163"/>
                </a:lnTo>
                <a:lnTo>
                  <a:pt x="2099126" y="584035"/>
                </a:lnTo>
                <a:lnTo>
                  <a:pt x="2143559" y="560950"/>
                </a:lnTo>
                <a:lnTo>
                  <a:pt x="2178725" y="545863"/>
                </a:lnTo>
                <a:lnTo>
                  <a:pt x="2214280" y="532463"/>
                </a:lnTo>
                <a:lnTo>
                  <a:pt x="2249950" y="518571"/>
                </a:lnTo>
                <a:lnTo>
                  <a:pt x="2288300" y="505525"/>
                </a:lnTo>
                <a:lnTo>
                  <a:pt x="2331082" y="491738"/>
                </a:lnTo>
                <a:lnTo>
                  <a:pt x="2372532" y="481369"/>
                </a:lnTo>
                <a:lnTo>
                  <a:pt x="2415241" y="472013"/>
                </a:lnTo>
                <a:lnTo>
                  <a:pt x="2447424" y="466952"/>
                </a:lnTo>
                <a:lnTo>
                  <a:pt x="2478265" y="464703"/>
                </a:lnTo>
                <a:lnTo>
                  <a:pt x="2508508" y="461057"/>
                </a:lnTo>
                <a:lnTo>
                  <a:pt x="2538486" y="456130"/>
                </a:lnTo>
                <a:lnTo>
                  <a:pt x="2568346" y="450633"/>
                </a:lnTo>
                <a:lnTo>
                  <a:pt x="2598154" y="447528"/>
                </a:lnTo>
                <a:lnTo>
                  <a:pt x="2627938" y="446148"/>
                </a:lnTo>
                <a:lnTo>
                  <a:pt x="2657712" y="445535"/>
                </a:lnTo>
                <a:lnTo>
                  <a:pt x="2687481" y="445262"/>
                </a:lnTo>
                <a:lnTo>
                  <a:pt x="2717249" y="445141"/>
                </a:lnTo>
                <a:lnTo>
                  <a:pt x="2747015" y="445087"/>
                </a:lnTo>
                <a:lnTo>
                  <a:pt x="2776781" y="445063"/>
                </a:lnTo>
                <a:lnTo>
                  <a:pt x="2806547" y="446045"/>
                </a:lnTo>
                <a:lnTo>
                  <a:pt x="2836312" y="449788"/>
                </a:lnTo>
                <a:lnTo>
                  <a:pt x="2880961" y="457474"/>
                </a:lnTo>
                <a:lnTo>
                  <a:pt x="2925609" y="461295"/>
                </a:lnTo>
                <a:lnTo>
                  <a:pt x="2970258" y="467167"/>
                </a:lnTo>
                <a:lnTo>
                  <a:pt x="3014906" y="479931"/>
                </a:lnTo>
                <a:lnTo>
                  <a:pt x="3054814" y="491541"/>
                </a:lnTo>
                <a:lnTo>
                  <a:pt x="3096514" y="506005"/>
                </a:lnTo>
                <a:lnTo>
                  <a:pt x="3135549" y="518118"/>
                </a:lnTo>
                <a:lnTo>
                  <a:pt x="3172250" y="532731"/>
                </a:lnTo>
                <a:lnTo>
                  <a:pt x="3208260" y="549629"/>
                </a:lnTo>
                <a:lnTo>
                  <a:pt x="3244065" y="567203"/>
                </a:lnTo>
                <a:lnTo>
                  <a:pt x="3279809" y="589719"/>
                </a:lnTo>
                <a:lnTo>
                  <a:pt x="3315536" y="610501"/>
                </a:lnTo>
                <a:lnTo>
                  <a:pt x="3356034" y="636293"/>
                </a:lnTo>
                <a:lnTo>
                  <a:pt x="3392697" y="669022"/>
                </a:lnTo>
                <a:lnTo>
                  <a:pt x="3431410" y="706895"/>
                </a:lnTo>
                <a:lnTo>
                  <a:pt x="3468920" y="749034"/>
                </a:lnTo>
                <a:lnTo>
                  <a:pt x="3499902" y="793352"/>
                </a:lnTo>
                <a:lnTo>
                  <a:pt x="3523690" y="837957"/>
                </a:lnTo>
                <a:lnTo>
                  <a:pt x="3546312" y="882599"/>
                </a:lnTo>
                <a:lnTo>
                  <a:pt x="3562409" y="927247"/>
                </a:lnTo>
                <a:lnTo>
                  <a:pt x="3568823" y="954036"/>
                </a:lnTo>
                <a:lnTo>
                  <a:pt x="3575730" y="989755"/>
                </a:lnTo>
                <a:lnTo>
                  <a:pt x="3575708" y="1018198"/>
                </a:lnTo>
                <a:lnTo>
                  <a:pt x="3572763" y="1062675"/>
                </a:lnTo>
                <a:lnTo>
                  <a:pt x="3571768" y="1104370"/>
                </a:lnTo>
                <a:lnTo>
                  <a:pt x="3564443" y="1144246"/>
                </a:lnTo>
                <a:lnTo>
                  <a:pt x="3556306" y="1186673"/>
                </a:lnTo>
                <a:lnTo>
                  <a:pt x="3544668" y="1229185"/>
                </a:lnTo>
                <a:lnTo>
                  <a:pt x="3532815" y="1266245"/>
                </a:lnTo>
                <a:lnTo>
                  <a:pt x="3508230" y="1304112"/>
                </a:lnTo>
                <a:lnTo>
                  <a:pt x="3473228" y="1346318"/>
                </a:lnTo>
                <a:lnTo>
                  <a:pt x="3431621" y="1388578"/>
                </a:lnTo>
                <a:lnTo>
                  <a:pt x="3391165" y="1424330"/>
                </a:lnTo>
                <a:lnTo>
                  <a:pt x="3348048" y="1444385"/>
                </a:lnTo>
                <a:lnTo>
                  <a:pt x="3303602" y="1459948"/>
                </a:lnTo>
                <a:lnTo>
                  <a:pt x="3265262" y="1471938"/>
                </a:lnTo>
                <a:lnTo>
                  <a:pt x="3231409" y="1478236"/>
                </a:lnTo>
                <a:lnTo>
                  <a:pt x="3189155" y="1485105"/>
                </a:lnTo>
                <a:lnTo>
                  <a:pt x="3145017" y="1482750"/>
                </a:lnTo>
                <a:lnTo>
                  <a:pt x="3109902" y="1480447"/>
                </a:lnTo>
                <a:lnTo>
                  <a:pt x="3073369" y="1474914"/>
                </a:lnTo>
                <a:lnTo>
                  <a:pt x="3032559" y="1471842"/>
                </a:lnTo>
                <a:lnTo>
                  <a:pt x="2993899" y="1465088"/>
                </a:lnTo>
                <a:lnTo>
                  <a:pt x="2951465" y="1455812"/>
                </a:lnTo>
                <a:lnTo>
                  <a:pt x="2907473" y="1441928"/>
                </a:lnTo>
                <a:lnTo>
                  <a:pt x="2863020" y="1430097"/>
                </a:lnTo>
                <a:lnTo>
                  <a:pt x="2818428" y="1414465"/>
                </a:lnTo>
                <a:lnTo>
                  <a:pt x="2774790" y="1397266"/>
                </a:lnTo>
                <a:lnTo>
                  <a:pt x="2735291" y="1378610"/>
                </a:lnTo>
                <a:lnTo>
                  <a:pt x="2693601" y="1355664"/>
                </a:lnTo>
                <a:lnTo>
                  <a:pt x="2654680" y="1335856"/>
                </a:lnTo>
                <a:lnTo>
                  <a:pt x="2613162" y="1316428"/>
                </a:lnTo>
                <a:lnTo>
                  <a:pt x="2575284" y="1292261"/>
                </a:lnTo>
                <a:lnTo>
                  <a:pt x="2537933" y="1266248"/>
                </a:lnTo>
                <a:lnTo>
                  <a:pt x="2496880" y="1239689"/>
                </a:lnTo>
                <a:lnTo>
                  <a:pt x="2459140" y="1212968"/>
                </a:lnTo>
                <a:lnTo>
                  <a:pt x="2422822" y="1185207"/>
                </a:lnTo>
                <a:lnTo>
                  <a:pt x="2385934" y="1153279"/>
                </a:lnTo>
                <a:lnTo>
                  <a:pt x="2346010" y="1124527"/>
                </a:lnTo>
                <a:lnTo>
                  <a:pt x="2302202" y="1085499"/>
                </a:lnTo>
                <a:lnTo>
                  <a:pt x="2267402" y="1054173"/>
                </a:lnTo>
                <a:lnTo>
                  <a:pt x="2224828" y="1016921"/>
                </a:lnTo>
                <a:lnTo>
                  <a:pt x="2181618" y="974763"/>
                </a:lnTo>
                <a:lnTo>
                  <a:pt x="2143391" y="936743"/>
                </a:lnTo>
                <a:lnTo>
                  <a:pt x="2099198" y="897740"/>
                </a:lnTo>
                <a:lnTo>
                  <a:pt x="2061175" y="855452"/>
                </a:lnTo>
                <a:lnTo>
                  <a:pt x="2032581" y="828142"/>
                </a:lnTo>
                <a:lnTo>
                  <a:pt x="1988902" y="798524"/>
                </a:lnTo>
                <a:lnTo>
                  <a:pt x="1946216" y="763472"/>
                </a:lnTo>
                <a:lnTo>
                  <a:pt x="1901672" y="73972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Dot Diagrams –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	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grpSp>
        <p:nvGrpSpPr>
          <p:cNvPr id="45" name="SMARTInkShape-Group133"/>
          <p:cNvGrpSpPr/>
          <p:nvPr/>
        </p:nvGrpSpPr>
        <p:grpSpPr>
          <a:xfrm>
            <a:off x="3223617" y="2544961"/>
            <a:ext cx="1759150" cy="1812728"/>
            <a:chOff x="3223617" y="2544961"/>
            <a:chExt cx="1759150" cy="1812728"/>
          </a:xfrm>
        </p:grpSpPr>
        <p:sp>
          <p:nvSpPr>
            <p:cNvPr id="32" name="SMARTInkShape-795"/>
            <p:cNvSpPr/>
            <p:nvPr/>
          </p:nvSpPr>
          <p:spPr>
            <a:xfrm>
              <a:off x="3277195" y="3589734"/>
              <a:ext cx="267892" cy="258962"/>
            </a:xfrm>
            <a:custGeom>
              <a:avLst/>
              <a:gdLst/>
              <a:ahLst/>
              <a:cxnLst/>
              <a:rect l="0" t="0" r="0" b="0"/>
              <a:pathLst>
                <a:path w="267892" h="258962">
                  <a:moveTo>
                    <a:pt x="267891" y="0"/>
                  </a:moveTo>
                  <a:lnTo>
                    <a:pt x="259770" y="20395"/>
                  </a:lnTo>
                  <a:lnTo>
                    <a:pt x="221615" y="63645"/>
                  </a:lnTo>
                  <a:lnTo>
                    <a:pt x="184556" y="98451"/>
                  </a:lnTo>
                  <a:lnTo>
                    <a:pt x="144053" y="133990"/>
                  </a:lnTo>
                  <a:lnTo>
                    <a:pt x="106954" y="165488"/>
                  </a:lnTo>
                  <a:lnTo>
                    <a:pt x="69283" y="195216"/>
                  </a:lnTo>
                  <a:lnTo>
                    <a:pt x="29120" y="230936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796"/>
            <p:cNvSpPr/>
            <p:nvPr/>
          </p:nvSpPr>
          <p:spPr>
            <a:xfrm>
              <a:off x="3295055" y="3643313"/>
              <a:ext cx="285751" cy="241102"/>
            </a:xfrm>
            <a:custGeom>
              <a:avLst/>
              <a:gdLst/>
              <a:ahLst/>
              <a:cxnLst/>
              <a:rect l="0" t="0" r="0" b="0"/>
              <a:pathLst>
                <a:path w="285751" h="241102">
                  <a:moveTo>
                    <a:pt x="0" y="0"/>
                  </a:moveTo>
                  <a:lnTo>
                    <a:pt x="41982" y="41981"/>
                  </a:lnTo>
                  <a:lnTo>
                    <a:pt x="83837" y="83837"/>
                  </a:lnTo>
                  <a:lnTo>
                    <a:pt x="123937" y="123937"/>
                  </a:lnTo>
                  <a:lnTo>
                    <a:pt x="167650" y="159529"/>
                  </a:lnTo>
                  <a:lnTo>
                    <a:pt x="211857" y="189343"/>
                  </a:lnTo>
                  <a:lnTo>
                    <a:pt x="240374" y="209560"/>
                  </a:lnTo>
                  <a:lnTo>
                    <a:pt x="285750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797"/>
            <p:cNvSpPr/>
            <p:nvPr/>
          </p:nvSpPr>
          <p:spPr>
            <a:xfrm>
              <a:off x="4670227" y="3116461"/>
              <a:ext cx="258962" cy="196454"/>
            </a:xfrm>
            <a:custGeom>
              <a:avLst/>
              <a:gdLst/>
              <a:ahLst/>
              <a:cxnLst/>
              <a:rect l="0" t="0" r="0" b="0"/>
              <a:pathLst>
                <a:path w="258962" h="196454">
                  <a:moveTo>
                    <a:pt x="258961" y="0"/>
                  </a:moveTo>
                  <a:lnTo>
                    <a:pt x="250839" y="7129"/>
                  </a:lnTo>
                  <a:lnTo>
                    <a:pt x="211365" y="29504"/>
                  </a:lnTo>
                  <a:lnTo>
                    <a:pt x="173271" y="55878"/>
                  </a:lnTo>
                  <a:lnTo>
                    <a:pt x="134657" y="83614"/>
                  </a:lnTo>
                  <a:lnTo>
                    <a:pt x="95721" y="114081"/>
                  </a:lnTo>
                  <a:lnTo>
                    <a:pt x="54847" y="144243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798"/>
            <p:cNvSpPr/>
            <p:nvPr/>
          </p:nvSpPr>
          <p:spPr>
            <a:xfrm>
              <a:off x="4697016" y="3116461"/>
              <a:ext cx="285751" cy="205384"/>
            </a:xfrm>
            <a:custGeom>
              <a:avLst/>
              <a:gdLst/>
              <a:ahLst/>
              <a:cxnLst/>
              <a:rect l="0" t="0" r="0" b="0"/>
              <a:pathLst>
                <a:path w="285751" h="205384">
                  <a:moveTo>
                    <a:pt x="0" y="0"/>
                  </a:moveTo>
                  <a:lnTo>
                    <a:pt x="16242" y="10106"/>
                  </a:lnTo>
                  <a:lnTo>
                    <a:pt x="52965" y="41941"/>
                  </a:lnTo>
                  <a:lnTo>
                    <a:pt x="89175" y="67926"/>
                  </a:lnTo>
                  <a:lnTo>
                    <a:pt x="125983" y="98305"/>
                  </a:lnTo>
                  <a:lnTo>
                    <a:pt x="167797" y="124443"/>
                  </a:lnTo>
                  <a:lnTo>
                    <a:pt x="205014" y="148715"/>
                  </a:lnTo>
                  <a:lnTo>
                    <a:pt x="28575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799"/>
            <p:cNvSpPr/>
            <p:nvPr/>
          </p:nvSpPr>
          <p:spPr>
            <a:xfrm>
              <a:off x="3812977" y="4045148"/>
              <a:ext cx="303610" cy="169666"/>
            </a:xfrm>
            <a:custGeom>
              <a:avLst/>
              <a:gdLst/>
              <a:ahLst/>
              <a:cxnLst/>
              <a:rect l="0" t="0" r="0" b="0"/>
              <a:pathLst>
                <a:path w="303610" h="169666">
                  <a:moveTo>
                    <a:pt x="303609" y="0"/>
                  </a:moveTo>
                  <a:lnTo>
                    <a:pt x="259022" y="34874"/>
                  </a:lnTo>
                  <a:lnTo>
                    <a:pt x="223254" y="64105"/>
                  </a:lnTo>
                  <a:lnTo>
                    <a:pt x="181388" y="91413"/>
                  </a:lnTo>
                  <a:lnTo>
                    <a:pt x="140781" y="115916"/>
                  </a:lnTo>
                  <a:lnTo>
                    <a:pt x="106536" y="131250"/>
                  </a:lnTo>
                  <a:lnTo>
                    <a:pt x="71253" y="144722"/>
                  </a:lnTo>
                  <a:lnTo>
                    <a:pt x="0" y="1696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800"/>
            <p:cNvSpPr/>
            <p:nvPr/>
          </p:nvSpPr>
          <p:spPr>
            <a:xfrm>
              <a:off x="3848695" y="4000500"/>
              <a:ext cx="348259" cy="357189"/>
            </a:xfrm>
            <a:custGeom>
              <a:avLst/>
              <a:gdLst/>
              <a:ahLst/>
              <a:cxnLst/>
              <a:rect l="0" t="0" r="0" b="0"/>
              <a:pathLst>
                <a:path w="348259" h="357189">
                  <a:moveTo>
                    <a:pt x="0" y="0"/>
                  </a:moveTo>
                  <a:lnTo>
                    <a:pt x="24858" y="37287"/>
                  </a:lnTo>
                  <a:lnTo>
                    <a:pt x="55953" y="77884"/>
                  </a:lnTo>
                  <a:lnTo>
                    <a:pt x="99284" y="118241"/>
                  </a:lnTo>
                  <a:lnTo>
                    <a:pt x="134259" y="152443"/>
                  </a:lnTo>
                  <a:lnTo>
                    <a:pt x="169757" y="190359"/>
                  </a:lnTo>
                  <a:lnTo>
                    <a:pt x="205410" y="230366"/>
                  </a:lnTo>
                  <a:lnTo>
                    <a:pt x="241110" y="264710"/>
                  </a:lnTo>
                  <a:lnTo>
                    <a:pt x="276823" y="296383"/>
                  </a:lnTo>
                  <a:lnTo>
                    <a:pt x="314966" y="333160"/>
                  </a:lnTo>
                  <a:lnTo>
                    <a:pt x="348258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801"/>
            <p:cNvSpPr/>
            <p:nvPr/>
          </p:nvSpPr>
          <p:spPr>
            <a:xfrm>
              <a:off x="3223617" y="3223617"/>
              <a:ext cx="258962" cy="348259"/>
            </a:xfrm>
            <a:custGeom>
              <a:avLst/>
              <a:gdLst/>
              <a:ahLst/>
              <a:cxnLst/>
              <a:rect l="0" t="0" r="0" b="0"/>
              <a:pathLst>
                <a:path w="258962" h="348259">
                  <a:moveTo>
                    <a:pt x="258961" y="0"/>
                  </a:moveTo>
                  <a:lnTo>
                    <a:pt x="232311" y="43820"/>
                  </a:lnTo>
                  <a:lnTo>
                    <a:pt x="202617" y="88361"/>
                  </a:lnTo>
                  <a:lnTo>
                    <a:pt x="171764" y="131703"/>
                  </a:lnTo>
                  <a:lnTo>
                    <a:pt x="141526" y="173962"/>
                  </a:lnTo>
                  <a:lnTo>
                    <a:pt x="115687" y="208751"/>
                  </a:lnTo>
                  <a:lnTo>
                    <a:pt x="84438" y="244194"/>
                  </a:lnTo>
                  <a:lnTo>
                    <a:pt x="54784" y="279831"/>
                  </a:lnTo>
                  <a:lnTo>
                    <a:pt x="25227" y="319307"/>
                  </a:lnTo>
                  <a:lnTo>
                    <a:pt x="0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802"/>
            <p:cNvSpPr/>
            <p:nvPr/>
          </p:nvSpPr>
          <p:spPr>
            <a:xfrm>
              <a:off x="3268266" y="3178969"/>
              <a:ext cx="214313" cy="294680"/>
            </a:xfrm>
            <a:custGeom>
              <a:avLst/>
              <a:gdLst/>
              <a:ahLst/>
              <a:cxnLst/>
              <a:rect l="0" t="0" r="0" b="0"/>
              <a:pathLst>
                <a:path w="214313" h="294680">
                  <a:moveTo>
                    <a:pt x="0" y="0"/>
                  </a:moveTo>
                  <a:lnTo>
                    <a:pt x="0" y="4740"/>
                  </a:lnTo>
                  <a:lnTo>
                    <a:pt x="26495" y="47232"/>
                  </a:lnTo>
                  <a:lnTo>
                    <a:pt x="47207" y="81133"/>
                  </a:lnTo>
                  <a:lnTo>
                    <a:pt x="80872" y="123403"/>
                  </a:lnTo>
                  <a:lnTo>
                    <a:pt x="110048" y="166552"/>
                  </a:lnTo>
                  <a:lnTo>
                    <a:pt x="143446" y="204768"/>
                  </a:lnTo>
                  <a:lnTo>
                    <a:pt x="173966" y="240980"/>
                  </a:lnTo>
                  <a:lnTo>
                    <a:pt x="214312" y="294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803"/>
            <p:cNvSpPr/>
            <p:nvPr/>
          </p:nvSpPr>
          <p:spPr>
            <a:xfrm>
              <a:off x="4286250" y="2643188"/>
              <a:ext cx="267892" cy="258961"/>
            </a:xfrm>
            <a:custGeom>
              <a:avLst/>
              <a:gdLst/>
              <a:ahLst/>
              <a:cxnLst/>
              <a:rect l="0" t="0" r="0" b="0"/>
              <a:pathLst>
                <a:path w="267892" h="258961">
                  <a:moveTo>
                    <a:pt x="267891" y="0"/>
                  </a:moveTo>
                  <a:lnTo>
                    <a:pt x="248464" y="12359"/>
                  </a:lnTo>
                  <a:lnTo>
                    <a:pt x="211529" y="47595"/>
                  </a:lnTo>
                  <a:lnTo>
                    <a:pt x="169297" y="89684"/>
                  </a:lnTo>
                  <a:lnTo>
                    <a:pt x="124968" y="129256"/>
                  </a:lnTo>
                  <a:lnTo>
                    <a:pt x="80361" y="170222"/>
                  </a:lnTo>
                  <a:lnTo>
                    <a:pt x="36710" y="214386"/>
                  </a:lnTo>
                  <a:lnTo>
                    <a:pt x="0" y="258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804"/>
            <p:cNvSpPr/>
            <p:nvPr/>
          </p:nvSpPr>
          <p:spPr>
            <a:xfrm>
              <a:off x="4250531" y="2634258"/>
              <a:ext cx="267892" cy="214313"/>
            </a:xfrm>
            <a:custGeom>
              <a:avLst/>
              <a:gdLst/>
              <a:ahLst/>
              <a:cxnLst/>
              <a:rect l="0" t="0" r="0" b="0"/>
              <a:pathLst>
                <a:path w="267892" h="214313">
                  <a:moveTo>
                    <a:pt x="0" y="0"/>
                  </a:moveTo>
                  <a:lnTo>
                    <a:pt x="30451" y="37519"/>
                  </a:lnTo>
                  <a:lnTo>
                    <a:pt x="71920" y="80604"/>
                  </a:lnTo>
                  <a:lnTo>
                    <a:pt x="109897" y="116133"/>
                  </a:lnTo>
                  <a:lnTo>
                    <a:pt x="150583" y="151814"/>
                  </a:lnTo>
                  <a:lnTo>
                    <a:pt x="188274" y="179404"/>
                  </a:lnTo>
                  <a:lnTo>
                    <a:pt x="267891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805"/>
            <p:cNvSpPr/>
            <p:nvPr/>
          </p:nvSpPr>
          <p:spPr>
            <a:xfrm>
              <a:off x="3705820" y="2544961"/>
              <a:ext cx="258962" cy="330399"/>
            </a:xfrm>
            <a:custGeom>
              <a:avLst/>
              <a:gdLst/>
              <a:ahLst/>
              <a:cxnLst/>
              <a:rect l="0" t="0" r="0" b="0"/>
              <a:pathLst>
                <a:path w="258962" h="330399">
                  <a:moveTo>
                    <a:pt x="258961" y="0"/>
                  </a:moveTo>
                  <a:lnTo>
                    <a:pt x="238844" y="37287"/>
                  </a:lnTo>
                  <a:lnTo>
                    <a:pt x="218240" y="78876"/>
                  </a:lnTo>
                  <a:lnTo>
                    <a:pt x="195964" y="113549"/>
                  </a:lnTo>
                  <a:lnTo>
                    <a:pt x="167510" y="158176"/>
                  </a:lnTo>
                  <a:lnTo>
                    <a:pt x="133520" y="200688"/>
                  </a:lnTo>
                  <a:lnTo>
                    <a:pt x="98143" y="240174"/>
                  </a:lnTo>
                  <a:lnTo>
                    <a:pt x="62491" y="276637"/>
                  </a:lnTo>
                  <a:lnTo>
                    <a:pt x="0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806"/>
            <p:cNvSpPr/>
            <p:nvPr/>
          </p:nvSpPr>
          <p:spPr>
            <a:xfrm>
              <a:off x="3687961" y="2562820"/>
              <a:ext cx="401837" cy="285751"/>
            </a:xfrm>
            <a:custGeom>
              <a:avLst/>
              <a:gdLst/>
              <a:ahLst/>
              <a:cxnLst/>
              <a:rect l="0" t="0" r="0" b="0"/>
              <a:pathLst>
                <a:path w="401837" h="285751">
                  <a:moveTo>
                    <a:pt x="0" y="0"/>
                  </a:moveTo>
                  <a:lnTo>
                    <a:pt x="41982" y="41982"/>
                  </a:lnTo>
                  <a:lnTo>
                    <a:pt x="78811" y="66538"/>
                  </a:lnTo>
                  <a:lnTo>
                    <a:pt x="118424" y="96377"/>
                  </a:lnTo>
                  <a:lnTo>
                    <a:pt x="152497" y="118184"/>
                  </a:lnTo>
                  <a:lnTo>
                    <a:pt x="187729" y="143497"/>
                  </a:lnTo>
                  <a:lnTo>
                    <a:pt x="223303" y="169848"/>
                  </a:lnTo>
                  <a:lnTo>
                    <a:pt x="258979" y="193862"/>
                  </a:lnTo>
                  <a:lnTo>
                    <a:pt x="301849" y="224494"/>
                  </a:lnTo>
                  <a:lnTo>
                    <a:pt x="346109" y="253072"/>
                  </a:lnTo>
                  <a:lnTo>
                    <a:pt x="401836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807"/>
            <p:cNvSpPr/>
            <p:nvPr/>
          </p:nvSpPr>
          <p:spPr>
            <a:xfrm>
              <a:off x="3697057" y="2937867"/>
              <a:ext cx="847738" cy="945902"/>
            </a:xfrm>
            <a:custGeom>
              <a:avLst/>
              <a:gdLst/>
              <a:ahLst/>
              <a:cxnLst/>
              <a:rect l="0" t="0" r="0" b="0"/>
              <a:pathLst>
                <a:path w="847738" h="945902">
                  <a:moveTo>
                    <a:pt x="446318" y="0"/>
                  </a:moveTo>
                  <a:lnTo>
                    <a:pt x="410109" y="12360"/>
                  </a:lnTo>
                  <a:lnTo>
                    <a:pt x="370043" y="33420"/>
                  </a:lnTo>
                  <a:lnTo>
                    <a:pt x="329056" y="56689"/>
                  </a:lnTo>
                  <a:lnTo>
                    <a:pt x="291409" y="75446"/>
                  </a:lnTo>
                  <a:lnTo>
                    <a:pt x="248370" y="107948"/>
                  </a:lnTo>
                  <a:lnTo>
                    <a:pt x="206685" y="147772"/>
                  </a:lnTo>
                  <a:lnTo>
                    <a:pt x="174122" y="182139"/>
                  </a:lnTo>
                  <a:lnTo>
                    <a:pt x="139338" y="217458"/>
                  </a:lnTo>
                  <a:lnTo>
                    <a:pt x="108637" y="253058"/>
                  </a:lnTo>
                  <a:lnTo>
                    <a:pt x="85429" y="293482"/>
                  </a:lnTo>
                  <a:lnTo>
                    <a:pt x="61245" y="332138"/>
                  </a:lnTo>
                  <a:lnTo>
                    <a:pt x="44708" y="373468"/>
                  </a:lnTo>
                  <a:lnTo>
                    <a:pt x="28785" y="412392"/>
                  </a:lnTo>
                  <a:lnTo>
                    <a:pt x="16239" y="453802"/>
                  </a:lnTo>
                  <a:lnTo>
                    <a:pt x="6238" y="492750"/>
                  </a:lnTo>
                  <a:lnTo>
                    <a:pt x="1731" y="534166"/>
                  </a:lnTo>
                  <a:lnTo>
                    <a:pt x="396" y="573116"/>
                  </a:lnTo>
                  <a:lnTo>
                    <a:pt x="0" y="609792"/>
                  </a:lnTo>
                  <a:lnTo>
                    <a:pt x="4623" y="645795"/>
                  </a:lnTo>
                  <a:lnTo>
                    <a:pt x="12277" y="681597"/>
                  </a:lnTo>
                  <a:lnTo>
                    <a:pt x="30881" y="723114"/>
                  </a:lnTo>
                  <a:lnTo>
                    <a:pt x="56311" y="765858"/>
                  </a:lnTo>
                  <a:lnTo>
                    <a:pt x="89703" y="803258"/>
                  </a:lnTo>
                  <a:lnTo>
                    <a:pt x="119818" y="839309"/>
                  </a:lnTo>
                  <a:lnTo>
                    <a:pt x="159280" y="872448"/>
                  </a:lnTo>
                  <a:lnTo>
                    <a:pt x="196033" y="898396"/>
                  </a:lnTo>
                  <a:lnTo>
                    <a:pt x="239085" y="916494"/>
                  </a:lnTo>
                  <a:lnTo>
                    <a:pt x="274011" y="931469"/>
                  </a:lnTo>
                  <a:lnTo>
                    <a:pt x="309495" y="941638"/>
                  </a:lnTo>
                  <a:lnTo>
                    <a:pt x="348121" y="945093"/>
                  </a:lnTo>
                  <a:lnTo>
                    <a:pt x="383162" y="945901"/>
                  </a:lnTo>
                  <a:lnTo>
                    <a:pt x="427715" y="941615"/>
                  </a:lnTo>
                  <a:lnTo>
                    <a:pt x="466052" y="934061"/>
                  </a:lnTo>
                  <a:lnTo>
                    <a:pt x="508424" y="922620"/>
                  </a:lnTo>
                  <a:lnTo>
                    <a:pt x="542331" y="912779"/>
                  </a:lnTo>
                  <a:lnTo>
                    <a:pt x="586698" y="892178"/>
                  </a:lnTo>
                  <a:lnTo>
                    <a:pt x="624419" y="869000"/>
                  </a:lnTo>
                  <a:lnTo>
                    <a:pt x="660533" y="838184"/>
                  </a:lnTo>
                  <a:lnTo>
                    <a:pt x="700526" y="799324"/>
                  </a:lnTo>
                  <a:lnTo>
                    <a:pt x="738902" y="758451"/>
                  </a:lnTo>
                  <a:lnTo>
                    <a:pt x="764396" y="718451"/>
                  </a:lnTo>
                  <a:lnTo>
                    <a:pt x="787549" y="678470"/>
                  </a:lnTo>
                  <a:lnTo>
                    <a:pt x="805351" y="636029"/>
                  </a:lnTo>
                  <a:lnTo>
                    <a:pt x="822942" y="593948"/>
                  </a:lnTo>
                  <a:lnTo>
                    <a:pt x="834979" y="554547"/>
                  </a:lnTo>
                  <a:lnTo>
                    <a:pt x="841032" y="515456"/>
                  </a:lnTo>
                  <a:lnTo>
                    <a:pt x="846044" y="481472"/>
                  </a:lnTo>
                  <a:lnTo>
                    <a:pt x="847737" y="439175"/>
                  </a:lnTo>
                  <a:lnTo>
                    <a:pt x="841935" y="396019"/>
                  </a:lnTo>
                  <a:lnTo>
                    <a:pt x="837114" y="355157"/>
                  </a:lnTo>
                  <a:lnTo>
                    <a:pt x="827023" y="320867"/>
                  </a:lnTo>
                  <a:lnTo>
                    <a:pt x="810576" y="278465"/>
                  </a:lnTo>
                  <a:lnTo>
                    <a:pt x="790644" y="241427"/>
                  </a:lnTo>
                  <a:lnTo>
                    <a:pt x="764952" y="205447"/>
                  </a:lnTo>
                  <a:lnTo>
                    <a:pt x="727910" y="161735"/>
                  </a:lnTo>
                  <a:lnTo>
                    <a:pt x="688656" y="134731"/>
                  </a:lnTo>
                  <a:lnTo>
                    <a:pt x="651945" y="110288"/>
                  </a:lnTo>
                  <a:lnTo>
                    <a:pt x="609893" y="87343"/>
                  </a:lnTo>
                  <a:lnTo>
                    <a:pt x="553474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136"/>
          <p:cNvGrpSpPr/>
          <p:nvPr/>
        </p:nvGrpSpPr>
        <p:grpSpPr>
          <a:xfrm>
            <a:off x="5616773" y="2803922"/>
            <a:ext cx="1196580" cy="1116212"/>
            <a:chOff x="5616773" y="2803922"/>
            <a:chExt cx="1196580" cy="1116212"/>
          </a:xfrm>
        </p:grpSpPr>
        <p:sp>
          <p:nvSpPr>
            <p:cNvPr id="46" name="SMARTInkShape-808"/>
            <p:cNvSpPr/>
            <p:nvPr/>
          </p:nvSpPr>
          <p:spPr>
            <a:xfrm>
              <a:off x="6045398" y="2803922"/>
              <a:ext cx="53580" cy="1062634"/>
            </a:xfrm>
            <a:custGeom>
              <a:avLst/>
              <a:gdLst/>
              <a:ahLst/>
              <a:cxnLst/>
              <a:rect l="0" t="0" r="0" b="0"/>
              <a:pathLst>
                <a:path w="53580" h="1062634">
                  <a:moveTo>
                    <a:pt x="53579" y="0"/>
                  </a:moveTo>
                  <a:lnTo>
                    <a:pt x="41150" y="37287"/>
                  </a:lnTo>
                  <a:lnTo>
                    <a:pt x="30655" y="79868"/>
                  </a:lnTo>
                  <a:lnTo>
                    <a:pt x="27935" y="120679"/>
                  </a:lnTo>
                  <a:lnTo>
                    <a:pt x="26137" y="165182"/>
                  </a:lnTo>
                  <a:lnTo>
                    <a:pt x="22200" y="198430"/>
                  </a:lnTo>
                  <a:lnTo>
                    <a:pt x="19789" y="235696"/>
                  </a:lnTo>
                  <a:lnTo>
                    <a:pt x="18717" y="275410"/>
                  </a:lnTo>
                  <a:lnTo>
                    <a:pt x="18241" y="316212"/>
                  </a:lnTo>
                  <a:lnTo>
                    <a:pt x="18030" y="357497"/>
                  </a:lnTo>
                  <a:lnTo>
                    <a:pt x="17935" y="399989"/>
                  </a:lnTo>
                  <a:lnTo>
                    <a:pt x="17910" y="422433"/>
                  </a:lnTo>
                  <a:lnTo>
                    <a:pt x="17894" y="445333"/>
                  </a:lnTo>
                  <a:lnTo>
                    <a:pt x="17875" y="489298"/>
                  </a:lnTo>
                  <a:lnTo>
                    <a:pt x="17866" y="531989"/>
                  </a:lnTo>
                  <a:lnTo>
                    <a:pt x="17863" y="574114"/>
                  </a:lnTo>
                  <a:lnTo>
                    <a:pt x="17861" y="615987"/>
                  </a:lnTo>
                  <a:lnTo>
                    <a:pt x="17861" y="656756"/>
                  </a:lnTo>
                  <a:lnTo>
                    <a:pt x="17861" y="694719"/>
                  </a:lnTo>
                  <a:lnTo>
                    <a:pt x="17860" y="731436"/>
                  </a:lnTo>
                  <a:lnTo>
                    <a:pt x="17860" y="767598"/>
                  </a:lnTo>
                  <a:lnTo>
                    <a:pt x="17860" y="803514"/>
                  </a:lnTo>
                  <a:lnTo>
                    <a:pt x="17860" y="847722"/>
                  </a:lnTo>
                  <a:lnTo>
                    <a:pt x="13119" y="890697"/>
                  </a:lnTo>
                  <a:lnTo>
                    <a:pt x="10171" y="930109"/>
                  </a:lnTo>
                  <a:lnTo>
                    <a:pt x="9298" y="966922"/>
                  </a:lnTo>
                  <a:lnTo>
                    <a:pt x="2866" y="1008780"/>
                  </a:lnTo>
                  <a:lnTo>
                    <a:pt x="0" y="10626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809"/>
            <p:cNvSpPr/>
            <p:nvPr/>
          </p:nvSpPr>
          <p:spPr>
            <a:xfrm>
              <a:off x="6036469" y="3277195"/>
              <a:ext cx="776884" cy="187525"/>
            </a:xfrm>
            <a:custGeom>
              <a:avLst/>
              <a:gdLst/>
              <a:ahLst/>
              <a:cxnLst/>
              <a:rect l="0" t="0" r="0" b="0"/>
              <a:pathLst>
                <a:path w="776884" h="187525">
                  <a:moveTo>
                    <a:pt x="0" y="187524"/>
                  </a:moveTo>
                  <a:lnTo>
                    <a:pt x="38854" y="180456"/>
                  </a:lnTo>
                  <a:lnTo>
                    <a:pt x="75012" y="176500"/>
                  </a:lnTo>
                  <a:lnTo>
                    <a:pt x="103784" y="172702"/>
                  </a:lnTo>
                  <a:lnTo>
                    <a:pt x="136415" y="171015"/>
                  </a:lnTo>
                  <a:lnTo>
                    <a:pt x="173407" y="167619"/>
                  </a:lnTo>
                  <a:lnTo>
                    <a:pt x="213000" y="163794"/>
                  </a:lnTo>
                  <a:lnTo>
                    <a:pt x="253747" y="162094"/>
                  </a:lnTo>
                  <a:lnTo>
                    <a:pt x="295008" y="158693"/>
                  </a:lnTo>
                  <a:lnTo>
                    <a:pt x="336497" y="153874"/>
                  </a:lnTo>
                  <a:lnTo>
                    <a:pt x="378088" y="148425"/>
                  </a:lnTo>
                  <a:lnTo>
                    <a:pt x="422370" y="140050"/>
                  </a:lnTo>
                  <a:lnTo>
                    <a:pt x="445290" y="135039"/>
                  </a:lnTo>
                  <a:lnTo>
                    <a:pt x="489279" y="126824"/>
                  </a:lnTo>
                  <a:lnTo>
                    <a:pt x="531980" y="117882"/>
                  </a:lnTo>
                  <a:lnTo>
                    <a:pt x="574110" y="103986"/>
                  </a:lnTo>
                  <a:lnTo>
                    <a:pt x="613340" y="90534"/>
                  </a:lnTo>
                  <a:lnTo>
                    <a:pt x="650619" y="76948"/>
                  </a:lnTo>
                  <a:lnTo>
                    <a:pt x="687031" y="60988"/>
                  </a:lnTo>
                  <a:lnTo>
                    <a:pt x="726778" y="35269"/>
                  </a:lnTo>
                  <a:lnTo>
                    <a:pt x="77688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810"/>
            <p:cNvSpPr/>
            <p:nvPr/>
          </p:nvSpPr>
          <p:spPr>
            <a:xfrm>
              <a:off x="6644507" y="2810317"/>
              <a:ext cx="40016" cy="1109817"/>
            </a:xfrm>
            <a:custGeom>
              <a:avLst/>
              <a:gdLst/>
              <a:ahLst/>
              <a:cxnLst/>
              <a:rect l="0" t="0" r="0" b="0"/>
              <a:pathLst>
                <a:path w="40016" h="1109817">
                  <a:moveTo>
                    <a:pt x="0" y="0"/>
                  </a:moveTo>
                  <a:lnTo>
                    <a:pt x="1826" y="22684"/>
                  </a:lnTo>
                  <a:lnTo>
                    <a:pt x="6310" y="58123"/>
                  </a:lnTo>
                  <a:lnTo>
                    <a:pt x="11609" y="97024"/>
                  </a:lnTo>
                  <a:lnTo>
                    <a:pt x="14626" y="137465"/>
                  </a:lnTo>
                  <a:lnTo>
                    <a:pt x="16959" y="179582"/>
                  </a:lnTo>
                  <a:lnTo>
                    <a:pt x="18971" y="201925"/>
                  </a:lnTo>
                  <a:lnTo>
                    <a:pt x="21303" y="224759"/>
                  </a:lnTo>
                  <a:lnTo>
                    <a:pt x="23851" y="247918"/>
                  </a:lnTo>
                  <a:lnTo>
                    <a:pt x="26542" y="271295"/>
                  </a:lnTo>
                  <a:lnTo>
                    <a:pt x="29327" y="294818"/>
                  </a:lnTo>
                  <a:lnTo>
                    <a:pt x="31185" y="319429"/>
                  </a:lnTo>
                  <a:lnTo>
                    <a:pt x="32423" y="344766"/>
                  </a:lnTo>
                  <a:lnTo>
                    <a:pt x="33249" y="370587"/>
                  </a:lnTo>
                  <a:lnTo>
                    <a:pt x="33799" y="395739"/>
                  </a:lnTo>
                  <a:lnTo>
                    <a:pt x="34166" y="420445"/>
                  </a:lnTo>
                  <a:lnTo>
                    <a:pt x="34410" y="444852"/>
                  </a:lnTo>
                  <a:lnTo>
                    <a:pt x="34573" y="470053"/>
                  </a:lnTo>
                  <a:lnTo>
                    <a:pt x="34682" y="495784"/>
                  </a:lnTo>
                  <a:lnTo>
                    <a:pt x="34754" y="521868"/>
                  </a:lnTo>
                  <a:lnTo>
                    <a:pt x="35795" y="546202"/>
                  </a:lnTo>
                  <a:lnTo>
                    <a:pt x="37480" y="569370"/>
                  </a:lnTo>
                  <a:lnTo>
                    <a:pt x="39597" y="591761"/>
                  </a:lnTo>
                  <a:lnTo>
                    <a:pt x="40015" y="614625"/>
                  </a:lnTo>
                  <a:lnTo>
                    <a:pt x="39302" y="637806"/>
                  </a:lnTo>
                  <a:lnTo>
                    <a:pt x="37835" y="661197"/>
                  </a:lnTo>
                  <a:lnTo>
                    <a:pt x="36204" y="705709"/>
                  </a:lnTo>
                  <a:lnTo>
                    <a:pt x="35479" y="748642"/>
                  </a:lnTo>
                  <a:lnTo>
                    <a:pt x="35157" y="790875"/>
                  </a:lnTo>
                  <a:lnTo>
                    <a:pt x="32368" y="830150"/>
                  </a:lnTo>
                  <a:lnTo>
                    <a:pt x="28813" y="867450"/>
                  </a:lnTo>
                  <a:lnTo>
                    <a:pt x="27233" y="903871"/>
                  </a:lnTo>
                  <a:lnTo>
                    <a:pt x="26531" y="937256"/>
                  </a:lnTo>
                  <a:lnTo>
                    <a:pt x="26219" y="968631"/>
                  </a:lnTo>
                  <a:lnTo>
                    <a:pt x="25051" y="1013192"/>
                  </a:lnTo>
                  <a:lnTo>
                    <a:pt x="18862" y="1050980"/>
                  </a:lnTo>
                  <a:lnTo>
                    <a:pt x="8110" y="11098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811"/>
            <p:cNvSpPr/>
            <p:nvPr/>
          </p:nvSpPr>
          <p:spPr>
            <a:xfrm>
              <a:off x="5616773" y="3554016"/>
              <a:ext cx="339330" cy="285751"/>
            </a:xfrm>
            <a:custGeom>
              <a:avLst/>
              <a:gdLst/>
              <a:ahLst/>
              <a:cxnLst/>
              <a:rect l="0" t="0" r="0" b="0"/>
              <a:pathLst>
                <a:path w="339330" h="285751">
                  <a:moveTo>
                    <a:pt x="0" y="0"/>
                  </a:moveTo>
                  <a:lnTo>
                    <a:pt x="27806" y="43250"/>
                  </a:lnTo>
                  <a:lnTo>
                    <a:pt x="63818" y="81359"/>
                  </a:lnTo>
                  <a:lnTo>
                    <a:pt x="107330" y="125146"/>
                  </a:lnTo>
                  <a:lnTo>
                    <a:pt x="150039" y="154623"/>
                  </a:lnTo>
                  <a:lnTo>
                    <a:pt x="194047" y="188080"/>
                  </a:lnTo>
                  <a:lnTo>
                    <a:pt x="236437" y="223352"/>
                  </a:lnTo>
                  <a:lnTo>
                    <a:pt x="275899" y="251853"/>
                  </a:lnTo>
                  <a:lnTo>
                    <a:pt x="339329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812"/>
            <p:cNvSpPr/>
            <p:nvPr/>
          </p:nvSpPr>
          <p:spPr>
            <a:xfrm>
              <a:off x="5643563" y="3545086"/>
              <a:ext cx="223243" cy="285751"/>
            </a:xfrm>
            <a:custGeom>
              <a:avLst/>
              <a:gdLst/>
              <a:ahLst/>
              <a:cxnLst/>
              <a:rect l="0" t="0" r="0" b="0"/>
              <a:pathLst>
                <a:path w="223243" h="285751">
                  <a:moveTo>
                    <a:pt x="223242" y="0"/>
                  </a:moveTo>
                  <a:lnTo>
                    <a:pt x="223242" y="4740"/>
                  </a:lnTo>
                  <a:lnTo>
                    <a:pt x="187033" y="37519"/>
                  </a:lnTo>
                  <a:lnTo>
                    <a:pt x="163235" y="65687"/>
                  </a:lnTo>
                  <a:lnTo>
                    <a:pt x="138324" y="96523"/>
                  </a:lnTo>
                  <a:lnTo>
                    <a:pt x="111099" y="127157"/>
                  </a:lnTo>
                  <a:lnTo>
                    <a:pt x="85173" y="161368"/>
                  </a:lnTo>
                  <a:lnTo>
                    <a:pt x="57648" y="196641"/>
                  </a:lnTo>
                  <a:lnTo>
                    <a:pt x="31632" y="237519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37"/>
          <p:cNvGrpSpPr/>
          <p:nvPr/>
        </p:nvGrpSpPr>
        <p:grpSpPr>
          <a:xfrm>
            <a:off x="3946922" y="4670227"/>
            <a:ext cx="759024" cy="1562696"/>
            <a:chOff x="3946922" y="4670227"/>
            <a:chExt cx="759024" cy="1562696"/>
          </a:xfrm>
        </p:grpSpPr>
        <p:sp>
          <p:nvSpPr>
            <p:cNvPr id="52" name="SMARTInkShape-813"/>
            <p:cNvSpPr/>
            <p:nvPr/>
          </p:nvSpPr>
          <p:spPr>
            <a:xfrm>
              <a:off x="3946922" y="4830961"/>
              <a:ext cx="44640" cy="1053704"/>
            </a:xfrm>
            <a:custGeom>
              <a:avLst/>
              <a:gdLst/>
              <a:ahLst/>
              <a:cxnLst/>
              <a:rect l="0" t="0" r="0" b="0"/>
              <a:pathLst>
                <a:path w="44640" h="1053704">
                  <a:moveTo>
                    <a:pt x="35719" y="0"/>
                  </a:moveTo>
                  <a:lnTo>
                    <a:pt x="38364" y="41501"/>
                  </a:lnTo>
                  <a:lnTo>
                    <a:pt x="42786" y="84726"/>
                  </a:lnTo>
                  <a:lnTo>
                    <a:pt x="43821" y="120008"/>
                  </a:lnTo>
                  <a:lnTo>
                    <a:pt x="44281" y="162147"/>
                  </a:lnTo>
                  <a:lnTo>
                    <a:pt x="44403" y="184496"/>
                  </a:lnTo>
                  <a:lnTo>
                    <a:pt x="44485" y="207333"/>
                  </a:lnTo>
                  <a:lnTo>
                    <a:pt x="44539" y="230496"/>
                  </a:lnTo>
                  <a:lnTo>
                    <a:pt x="44575" y="253874"/>
                  </a:lnTo>
                  <a:lnTo>
                    <a:pt x="44600" y="277398"/>
                  </a:lnTo>
                  <a:lnTo>
                    <a:pt x="44616" y="301018"/>
                  </a:lnTo>
                  <a:lnTo>
                    <a:pt x="44627" y="325695"/>
                  </a:lnTo>
                  <a:lnTo>
                    <a:pt x="44634" y="351075"/>
                  </a:lnTo>
                  <a:lnTo>
                    <a:pt x="44639" y="376925"/>
                  </a:lnTo>
                  <a:lnTo>
                    <a:pt x="43650" y="403088"/>
                  </a:lnTo>
                  <a:lnTo>
                    <a:pt x="41998" y="429460"/>
                  </a:lnTo>
                  <a:lnTo>
                    <a:pt x="39905" y="455971"/>
                  </a:lnTo>
                  <a:lnTo>
                    <a:pt x="38510" y="482574"/>
                  </a:lnTo>
                  <a:lnTo>
                    <a:pt x="37579" y="509240"/>
                  </a:lnTo>
                  <a:lnTo>
                    <a:pt x="36959" y="535946"/>
                  </a:lnTo>
                  <a:lnTo>
                    <a:pt x="35553" y="562680"/>
                  </a:lnTo>
                  <a:lnTo>
                    <a:pt x="33624" y="589433"/>
                  </a:lnTo>
                  <a:lnTo>
                    <a:pt x="31346" y="616197"/>
                  </a:lnTo>
                  <a:lnTo>
                    <a:pt x="29827" y="642970"/>
                  </a:lnTo>
                  <a:lnTo>
                    <a:pt x="28814" y="669749"/>
                  </a:lnTo>
                  <a:lnTo>
                    <a:pt x="28139" y="696530"/>
                  </a:lnTo>
                  <a:lnTo>
                    <a:pt x="26697" y="722322"/>
                  </a:lnTo>
                  <a:lnTo>
                    <a:pt x="24743" y="747454"/>
                  </a:lnTo>
                  <a:lnTo>
                    <a:pt x="22449" y="772147"/>
                  </a:lnTo>
                  <a:lnTo>
                    <a:pt x="19927" y="796546"/>
                  </a:lnTo>
                  <a:lnTo>
                    <a:pt x="17253" y="820749"/>
                  </a:lnTo>
                  <a:lnTo>
                    <a:pt x="14479" y="844822"/>
                  </a:lnTo>
                  <a:lnTo>
                    <a:pt x="12629" y="867817"/>
                  </a:lnTo>
                  <a:lnTo>
                    <a:pt x="10574" y="911886"/>
                  </a:lnTo>
                  <a:lnTo>
                    <a:pt x="7015" y="951978"/>
                  </a:lnTo>
                  <a:lnTo>
                    <a:pt x="3118" y="988648"/>
                  </a:lnTo>
                  <a:lnTo>
                    <a:pt x="0" y="10537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814"/>
            <p:cNvSpPr/>
            <p:nvPr/>
          </p:nvSpPr>
          <p:spPr>
            <a:xfrm>
              <a:off x="4018359" y="5393531"/>
              <a:ext cx="500064" cy="97228"/>
            </a:xfrm>
            <a:custGeom>
              <a:avLst/>
              <a:gdLst/>
              <a:ahLst/>
              <a:cxnLst/>
              <a:rect l="0" t="0" r="0" b="0"/>
              <a:pathLst>
                <a:path w="500064" h="97228">
                  <a:moveTo>
                    <a:pt x="0" y="0"/>
                  </a:moveTo>
                  <a:lnTo>
                    <a:pt x="39576" y="15231"/>
                  </a:lnTo>
                  <a:lnTo>
                    <a:pt x="77321" y="24908"/>
                  </a:lnTo>
                  <a:lnTo>
                    <a:pt x="121908" y="38910"/>
                  </a:lnTo>
                  <a:lnTo>
                    <a:pt x="158692" y="46397"/>
                  </a:lnTo>
                  <a:lnTo>
                    <a:pt x="198192" y="55678"/>
                  </a:lnTo>
                  <a:lnTo>
                    <a:pt x="238898" y="66418"/>
                  </a:lnTo>
                  <a:lnTo>
                    <a:pt x="280141" y="77806"/>
                  </a:lnTo>
                  <a:lnTo>
                    <a:pt x="321622" y="86836"/>
                  </a:lnTo>
                  <a:lnTo>
                    <a:pt x="362217" y="93164"/>
                  </a:lnTo>
                  <a:lnTo>
                    <a:pt x="400103" y="95977"/>
                  </a:lnTo>
                  <a:lnTo>
                    <a:pt x="431493" y="97227"/>
                  </a:lnTo>
                  <a:lnTo>
                    <a:pt x="500063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815"/>
            <p:cNvSpPr/>
            <p:nvPr/>
          </p:nvSpPr>
          <p:spPr>
            <a:xfrm>
              <a:off x="4438055" y="5107781"/>
              <a:ext cx="44649" cy="1125142"/>
            </a:xfrm>
            <a:custGeom>
              <a:avLst/>
              <a:gdLst/>
              <a:ahLst/>
              <a:cxnLst/>
              <a:rect l="0" t="0" r="0" b="0"/>
              <a:pathLst>
                <a:path w="44649" h="1125142">
                  <a:moveTo>
                    <a:pt x="44648" y="0"/>
                  </a:moveTo>
                  <a:lnTo>
                    <a:pt x="43656" y="37611"/>
                  </a:lnTo>
                  <a:lnTo>
                    <a:pt x="38511" y="79715"/>
                  </a:lnTo>
                  <a:lnTo>
                    <a:pt x="36959" y="119434"/>
                  </a:lnTo>
                  <a:lnTo>
                    <a:pt x="36270" y="163545"/>
                  </a:lnTo>
                  <a:lnTo>
                    <a:pt x="36087" y="186421"/>
                  </a:lnTo>
                  <a:lnTo>
                    <a:pt x="34971" y="210601"/>
                  </a:lnTo>
                  <a:lnTo>
                    <a:pt x="33236" y="235650"/>
                  </a:lnTo>
                  <a:lnTo>
                    <a:pt x="31087" y="261280"/>
                  </a:lnTo>
                  <a:lnTo>
                    <a:pt x="29654" y="287296"/>
                  </a:lnTo>
                  <a:lnTo>
                    <a:pt x="28699" y="313569"/>
                  </a:lnTo>
                  <a:lnTo>
                    <a:pt x="28062" y="340016"/>
                  </a:lnTo>
                  <a:lnTo>
                    <a:pt x="27638" y="367567"/>
                  </a:lnTo>
                  <a:lnTo>
                    <a:pt x="27355" y="395858"/>
                  </a:lnTo>
                  <a:lnTo>
                    <a:pt x="27166" y="424639"/>
                  </a:lnTo>
                  <a:lnTo>
                    <a:pt x="27040" y="453749"/>
                  </a:lnTo>
                  <a:lnTo>
                    <a:pt x="26957" y="483078"/>
                  </a:lnTo>
                  <a:lnTo>
                    <a:pt x="26900" y="512552"/>
                  </a:lnTo>
                  <a:lnTo>
                    <a:pt x="26863" y="541131"/>
                  </a:lnTo>
                  <a:lnTo>
                    <a:pt x="26839" y="569113"/>
                  </a:lnTo>
                  <a:lnTo>
                    <a:pt x="26822" y="596698"/>
                  </a:lnTo>
                  <a:lnTo>
                    <a:pt x="26811" y="625010"/>
                  </a:lnTo>
                  <a:lnTo>
                    <a:pt x="26804" y="653806"/>
                  </a:lnTo>
                  <a:lnTo>
                    <a:pt x="26799" y="682925"/>
                  </a:lnTo>
                  <a:lnTo>
                    <a:pt x="26795" y="711268"/>
                  </a:lnTo>
                  <a:lnTo>
                    <a:pt x="26793" y="739093"/>
                  </a:lnTo>
                  <a:lnTo>
                    <a:pt x="26792" y="766572"/>
                  </a:lnTo>
                  <a:lnTo>
                    <a:pt x="25799" y="793822"/>
                  </a:lnTo>
                  <a:lnTo>
                    <a:pt x="24144" y="820918"/>
                  </a:lnTo>
                  <a:lnTo>
                    <a:pt x="22049" y="847911"/>
                  </a:lnTo>
                  <a:lnTo>
                    <a:pt x="19660" y="873845"/>
                  </a:lnTo>
                  <a:lnTo>
                    <a:pt x="17076" y="899071"/>
                  </a:lnTo>
                  <a:lnTo>
                    <a:pt x="14360" y="923826"/>
                  </a:lnTo>
                  <a:lnTo>
                    <a:pt x="12550" y="948267"/>
                  </a:lnTo>
                  <a:lnTo>
                    <a:pt x="11343" y="972498"/>
                  </a:lnTo>
                  <a:lnTo>
                    <a:pt x="10539" y="996590"/>
                  </a:lnTo>
                  <a:lnTo>
                    <a:pt x="6998" y="1036588"/>
                  </a:lnTo>
                  <a:lnTo>
                    <a:pt x="3110" y="1069909"/>
                  </a:lnTo>
                  <a:lnTo>
                    <a:pt x="0" y="11251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816"/>
            <p:cNvSpPr/>
            <p:nvPr/>
          </p:nvSpPr>
          <p:spPr>
            <a:xfrm>
              <a:off x="4357688" y="4670227"/>
              <a:ext cx="348258" cy="330399"/>
            </a:xfrm>
            <a:custGeom>
              <a:avLst/>
              <a:gdLst/>
              <a:ahLst/>
              <a:cxnLst/>
              <a:rect l="0" t="0" r="0" b="0"/>
              <a:pathLst>
                <a:path w="348258" h="330399">
                  <a:moveTo>
                    <a:pt x="0" y="0"/>
                  </a:moveTo>
                  <a:lnTo>
                    <a:pt x="28497" y="43728"/>
                  </a:lnTo>
                  <a:lnTo>
                    <a:pt x="55973" y="82831"/>
                  </a:lnTo>
                  <a:lnTo>
                    <a:pt x="94510" y="123738"/>
                  </a:lnTo>
                  <a:lnTo>
                    <a:pt x="133395" y="156166"/>
                  </a:lnTo>
                  <a:lnTo>
                    <a:pt x="171595" y="190910"/>
                  </a:lnTo>
                  <a:lnTo>
                    <a:pt x="208049" y="226340"/>
                  </a:lnTo>
                  <a:lnTo>
                    <a:pt x="248726" y="257233"/>
                  </a:lnTo>
                  <a:lnTo>
                    <a:pt x="287458" y="285237"/>
                  </a:lnTo>
                  <a:lnTo>
                    <a:pt x="348257" y="3303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817"/>
            <p:cNvSpPr/>
            <p:nvPr/>
          </p:nvSpPr>
          <p:spPr>
            <a:xfrm>
              <a:off x="4366617" y="4714875"/>
              <a:ext cx="241103" cy="187524"/>
            </a:xfrm>
            <a:custGeom>
              <a:avLst/>
              <a:gdLst/>
              <a:ahLst/>
              <a:cxnLst/>
              <a:rect l="0" t="0" r="0" b="0"/>
              <a:pathLst>
                <a:path w="241103" h="187524">
                  <a:moveTo>
                    <a:pt x="241102" y="0"/>
                  </a:moveTo>
                  <a:lnTo>
                    <a:pt x="221675" y="12359"/>
                  </a:lnTo>
                  <a:lnTo>
                    <a:pt x="177672" y="52017"/>
                  </a:lnTo>
                  <a:lnTo>
                    <a:pt x="137953" y="81823"/>
                  </a:lnTo>
                  <a:lnTo>
                    <a:pt x="103604" y="102847"/>
                  </a:lnTo>
                  <a:lnTo>
                    <a:pt x="68290" y="126385"/>
                  </a:lnTo>
                  <a:lnTo>
                    <a:pt x="28924" y="160013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138"/>
          <p:cNvGrpSpPr/>
          <p:nvPr/>
        </p:nvGrpSpPr>
        <p:grpSpPr>
          <a:xfrm>
            <a:off x="3679391" y="3046947"/>
            <a:ext cx="2369208" cy="2123109"/>
            <a:chOff x="3679391" y="3046947"/>
            <a:chExt cx="2369208" cy="2123109"/>
          </a:xfrm>
        </p:grpSpPr>
        <p:sp>
          <p:nvSpPr>
            <p:cNvPr id="58" name="SMARTInkShape-818"/>
            <p:cNvSpPr/>
            <p:nvPr/>
          </p:nvSpPr>
          <p:spPr>
            <a:xfrm>
              <a:off x="4581264" y="3046947"/>
              <a:ext cx="1467335" cy="931634"/>
            </a:xfrm>
            <a:custGeom>
              <a:avLst/>
              <a:gdLst/>
              <a:ahLst/>
              <a:cxnLst/>
              <a:rect l="0" t="0" r="0" b="0"/>
              <a:pathLst>
                <a:path w="1467335" h="931634">
                  <a:moveTo>
                    <a:pt x="1419486" y="551717"/>
                  </a:moveTo>
                  <a:lnTo>
                    <a:pt x="1376372" y="508603"/>
                  </a:lnTo>
                  <a:lnTo>
                    <a:pt x="1333723" y="473022"/>
                  </a:lnTo>
                  <a:lnTo>
                    <a:pt x="1294752" y="435668"/>
                  </a:lnTo>
                  <a:lnTo>
                    <a:pt x="1257417" y="403286"/>
                  </a:lnTo>
                  <a:lnTo>
                    <a:pt x="1217625" y="378163"/>
                  </a:lnTo>
                  <a:lnTo>
                    <a:pt x="1183306" y="348212"/>
                  </a:lnTo>
                  <a:lnTo>
                    <a:pt x="1143638" y="318152"/>
                  </a:lnTo>
                  <a:lnTo>
                    <a:pt x="1107139" y="289688"/>
                  </a:lnTo>
                  <a:lnTo>
                    <a:pt x="1068620" y="256431"/>
                  </a:lnTo>
                  <a:lnTo>
                    <a:pt x="1034737" y="232714"/>
                  </a:lnTo>
                  <a:lnTo>
                    <a:pt x="992473" y="206923"/>
                  </a:lnTo>
                  <a:lnTo>
                    <a:pt x="948332" y="176583"/>
                  </a:lnTo>
                  <a:lnTo>
                    <a:pt x="913216" y="156690"/>
                  </a:lnTo>
                  <a:lnTo>
                    <a:pt x="877676" y="138229"/>
                  </a:lnTo>
                  <a:lnTo>
                    <a:pt x="842010" y="120191"/>
                  </a:lnTo>
                  <a:lnTo>
                    <a:pt x="806308" y="102279"/>
                  </a:lnTo>
                  <a:lnTo>
                    <a:pt x="770594" y="84403"/>
                  </a:lnTo>
                  <a:lnTo>
                    <a:pt x="734876" y="67532"/>
                  </a:lnTo>
                  <a:lnTo>
                    <a:pt x="699158" y="55807"/>
                  </a:lnTo>
                  <a:lnTo>
                    <a:pt x="663439" y="46050"/>
                  </a:lnTo>
                  <a:lnTo>
                    <a:pt x="626728" y="36875"/>
                  </a:lnTo>
                  <a:lnTo>
                    <a:pt x="585865" y="27873"/>
                  </a:lnTo>
                  <a:lnTo>
                    <a:pt x="548180" y="18921"/>
                  </a:lnTo>
                  <a:lnTo>
                    <a:pt x="510887" y="10978"/>
                  </a:lnTo>
                  <a:lnTo>
                    <a:pt x="469852" y="7191"/>
                  </a:lnTo>
                  <a:lnTo>
                    <a:pt x="432116" y="1218"/>
                  </a:lnTo>
                  <a:lnTo>
                    <a:pt x="395800" y="0"/>
                  </a:lnTo>
                  <a:lnTo>
                    <a:pt x="359904" y="4489"/>
                  </a:lnTo>
                  <a:lnTo>
                    <a:pt x="324133" y="6260"/>
                  </a:lnTo>
                  <a:lnTo>
                    <a:pt x="289391" y="7777"/>
                  </a:lnTo>
                  <a:lnTo>
                    <a:pt x="250482" y="16676"/>
                  </a:lnTo>
                  <a:lnTo>
                    <a:pt x="209393" y="27988"/>
                  </a:lnTo>
                  <a:lnTo>
                    <a:pt x="170188" y="40770"/>
                  </a:lnTo>
                  <a:lnTo>
                    <a:pt x="131135" y="64020"/>
                  </a:lnTo>
                  <a:lnTo>
                    <a:pt x="90238" y="87501"/>
                  </a:lnTo>
                  <a:lnTo>
                    <a:pt x="76961" y="97683"/>
                  </a:lnTo>
                  <a:lnTo>
                    <a:pt x="42922" y="138056"/>
                  </a:lnTo>
                  <a:lnTo>
                    <a:pt x="24600" y="161803"/>
                  </a:lnTo>
                  <a:lnTo>
                    <a:pt x="11017" y="199492"/>
                  </a:lnTo>
                  <a:lnTo>
                    <a:pt x="1357" y="242649"/>
                  </a:lnTo>
                  <a:lnTo>
                    <a:pt x="0" y="286864"/>
                  </a:lnTo>
                  <a:lnTo>
                    <a:pt x="757" y="310964"/>
                  </a:lnTo>
                  <a:lnTo>
                    <a:pt x="16848" y="352493"/>
                  </a:lnTo>
                  <a:lnTo>
                    <a:pt x="43960" y="395580"/>
                  </a:lnTo>
                  <a:lnTo>
                    <a:pt x="74702" y="437966"/>
                  </a:lnTo>
                  <a:lnTo>
                    <a:pt x="118434" y="480242"/>
                  </a:lnTo>
                  <a:lnTo>
                    <a:pt x="162497" y="515995"/>
                  </a:lnTo>
                  <a:lnTo>
                    <a:pt x="205324" y="539626"/>
                  </a:lnTo>
                  <a:lnTo>
                    <a:pt x="244993" y="566968"/>
                  </a:lnTo>
                  <a:lnTo>
                    <a:pt x="285972" y="596414"/>
                  </a:lnTo>
                  <a:lnTo>
                    <a:pt x="321245" y="620188"/>
                  </a:lnTo>
                  <a:lnTo>
                    <a:pt x="363012" y="643000"/>
                  </a:lnTo>
                  <a:lnTo>
                    <a:pt x="400954" y="660736"/>
                  </a:lnTo>
                  <a:lnTo>
                    <a:pt x="437112" y="683054"/>
                  </a:lnTo>
                  <a:lnTo>
                    <a:pt x="473910" y="705579"/>
                  </a:lnTo>
                  <a:lnTo>
                    <a:pt x="515721" y="723257"/>
                  </a:lnTo>
                  <a:lnTo>
                    <a:pt x="552938" y="745564"/>
                  </a:lnTo>
                  <a:lnTo>
                    <a:pt x="595089" y="762943"/>
                  </a:lnTo>
                  <a:lnTo>
                    <a:pt x="635754" y="781809"/>
                  </a:lnTo>
                  <a:lnTo>
                    <a:pt x="676969" y="800125"/>
                  </a:lnTo>
                  <a:lnTo>
                    <a:pt x="714765" y="816714"/>
                  </a:lnTo>
                  <a:lnTo>
                    <a:pt x="756775" y="835426"/>
                  </a:lnTo>
                  <a:lnTo>
                    <a:pt x="794030" y="848970"/>
                  </a:lnTo>
                  <a:lnTo>
                    <a:pt x="836188" y="862192"/>
                  </a:lnTo>
                  <a:lnTo>
                    <a:pt x="874209" y="880238"/>
                  </a:lnTo>
                  <a:lnTo>
                    <a:pt x="915123" y="893651"/>
                  </a:lnTo>
                  <a:lnTo>
                    <a:pt x="959159" y="902841"/>
                  </a:lnTo>
                  <a:lnTo>
                    <a:pt x="1000429" y="911849"/>
                  </a:lnTo>
                  <a:lnTo>
                    <a:pt x="1042801" y="917644"/>
                  </a:lnTo>
                  <a:lnTo>
                    <a:pt x="1073720" y="923621"/>
                  </a:lnTo>
                  <a:lnTo>
                    <a:pt x="1103093" y="925367"/>
                  </a:lnTo>
                  <a:lnTo>
                    <a:pt x="1135992" y="928789"/>
                  </a:lnTo>
                  <a:lnTo>
                    <a:pt x="1169465" y="931633"/>
                  </a:lnTo>
                  <a:lnTo>
                    <a:pt x="1200879" y="929589"/>
                  </a:lnTo>
                  <a:lnTo>
                    <a:pt x="1231377" y="925374"/>
                  </a:lnTo>
                  <a:lnTo>
                    <a:pt x="1271145" y="920068"/>
                  </a:lnTo>
                  <a:lnTo>
                    <a:pt x="1293034" y="916843"/>
                  </a:lnTo>
                  <a:lnTo>
                    <a:pt x="1336777" y="898603"/>
                  </a:lnTo>
                  <a:lnTo>
                    <a:pt x="1380132" y="866782"/>
                  </a:lnTo>
                  <a:lnTo>
                    <a:pt x="1421485" y="826509"/>
                  </a:lnTo>
                  <a:lnTo>
                    <a:pt x="1437938" y="804785"/>
                  </a:lnTo>
                  <a:lnTo>
                    <a:pt x="1450089" y="778505"/>
                  </a:lnTo>
                  <a:lnTo>
                    <a:pt x="1458935" y="742366"/>
                  </a:lnTo>
                  <a:lnTo>
                    <a:pt x="1467334" y="703897"/>
                  </a:lnTo>
                  <a:lnTo>
                    <a:pt x="1466626" y="665819"/>
                  </a:lnTo>
                  <a:lnTo>
                    <a:pt x="1456505" y="622542"/>
                  </a:lnTo>
                  <a:lnTo>
                    <a:pt x="1440928" y="582514"/>
                  </a:lnTo>
                  <a:lnTo>
                    <a:pt x="1417902" y="542211"/>
                  </a:lnTo>
                  <a:lnTo>
                    <a:pt x="1356978" y="480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819"/>
            <p:cNvSpPr/>
            <p:nvPr/>
          </p:nvSpPr>
          <p:spPr>
            <a:xfrm>
              <a:off x="3679391" y="3973859"/>
              <a:ext cx="1267501" cy="1196197"/>
            </a:xfrm>
            <a:custGeom>
              <a:avLst/>
              <a:gdLst/>
              <a:ahLst/>
              <a:cxnLst/>
              <a:rect l="0" t="0" r="0" b="0"/>
              <a:pathLst>
                <a:path w="1267501" h="1196197">
                  <a:moveTo>
                    <a:pt x="1249797" y="839243"/>
                  </a:moveTo>
                  <a:lnTo>
                    <a:pt x="1228429" y="810745"/>
                  </a:lnTo>
                  <a:lnTo>
                    <a:pt x="1208339" y="772878"/>
                  </a:lnTo>
                  <a:lnTo>
                    <a:pt x="1190284" y="728955"/>
                  </a:lnTo>
                  <a:lnTo>
                    <a:pt x="1180349" y="705362"/>
                  </a:lnTo>
                  <a:lnTo>
                    <a:pt x="1158765" y="668215"/>
                  </a:lnTo>
                  <a:lnTo>
                    <a:pt x="1133090" y="627397"/>
                  </a:lnTo>
                  <a:lnTo>
                    <a:pt x="1109776" y="592124"/>
                  </a:lnTo>
                  <a:lnTo>
                    <a:pt x="1086061" y="554068"/>
                  </a:lnTo>
                  <a:lnTo>
                    <a:pt x="1062268" y="517888"/>
                  </a:lnTo>
                  <a:lnTo>
                    <a:pt x="1038460" y="482078"/>
                  </a:lnTo>
                  <a:lnTo>
                    <a:pt x="1013656" y="446341"/>
                  </a:lnTo>
                  <a:lnTo>
                    <a:pt x="983768" y="410618"/>
                  </a:lnTo>
                  <a:lnTo>
                    <a:pt x="953721" y="374899"/>
                  </a:lnTo>
                  <a:lnTo>
                    <a:pt x="925259" y="339180"/>
                  </a:lnTo>
                  <a:lnTo>
                    <a:pt x="888015" y="299272"/>
                  </a:lnTo>
                  <a:lnTo>
                    <a:pt x="850002" y="258261"/>
                  </a:lnTo>
                  <a:lnTo>
                    <a:pt x="828060" y="234506"/>
                  </a:lnTo>
                  <a:lnTo>
                    <a:pt x="786176" y="196448"/>
                  </a:lnTo>
                  <a:lnTo>
                    <a:pt x="748457" y="163974"/>
                  </a:lnTo>
                  <a:lnTo>
                    <a:pt x="709339" y="126784"/>
                  </a:lnTo>
                  <a:lnTo>
                    <a:pt x="667134" y="101491"/>
                  </a:lnTo>
                  <a:lnTo>
                    <a:pt x="624425" y="73932"/>
                  </a:lnTo>
                  <a:lnTo>
                    <a:pt x="582805" y="57517"/>
                  </a:lnTo>
                  <a:lnTo>
                    <a:pt x="544891" y="44720"/>
                  </a:lnTo>
                  <a:lnTo>
                    <a:pt x="508739" y="27897"/>
                  </a:lnTo>
                  <a:lnTo>
                    <a:pt x="466798" y="18731"/>
                  </a:lnTo>
                  <a:lnTo>
                    <a:pt x="428821" y="8395"/>
                  </a:lnTo>
                  <a:lnTo>
                    <a:pt x="398995" y="2383"/>
                  </a:lnTo>
                  <a:lnTo>
                    <a:pt x="358101" y="352"/>
                  </a:lnTo>
                  <a:lnTo>
                    <a:pt x="316195" y="0"/>
                  </a:lnTo>
                  <a:lnTo>
                    <a:pt x="283206" y="2563"/>
                  </a:lnTo>
                  <a:lnTo>
                    <a:pt x="248701" y="7010"/>
                  </a:lnTo>
                  <a:lnTo>
                    <a:pt x="213521" y="12294"/>
                  </a:lnTo>
                  <a:lnTo>
                    <a:pt x="174468" y="16106"/>
                  </a:lnTo>
                  <a:lnTo>
                    <a:pt x="139305" y="26717"/>
                  </a:lnTo>
                  <a:lnTo>
                    <a:pt x="99989" y="47088"/>
                  </a:lnTo>
                  <a:lnTo>
                    <a:pt x="61056" y="69633"/>
                  </a:lnTo>
                  <a:lnTo>
                    <a:pt x="34335" y="92386"/>
                  </a:lnTo>
                  <a:lnTo>
                    <a:pt x="11979" y="122722"/>
                  </a:lnTo>
                  <a:lnTo>
                    <a:pt x="2372" y="147705"/>
                  </a:lnTo>
                  <a:lnTo>
                    <a:pt x="0" y="185422"/>
                  </a:lnTo>
                  <a:lnTo>
                    <a:pt x="4428" y="228949"/>
                  </a:lnTo>
                  <a:lnTo>
                    <a:pt x="12083" y="267383"/>
                  </a:lnTo>
                  <a:lnTo>
                    <a:pt x="26500" y="310384"/>
                  </a:lnTo>
                  <a:lnTo>
                    <a:pt x="49443" y="350014"/>
                  </a:lnTo>
                  <a:lnTo>
                    <a:pt x="78380" y="391077"/>
                  </a:lnTo>
                  <a:lnTo>
                    <a:pt x="98758" y="428145"/>
                  </a:lnTo>
                  <a:lnTo>
                    <a:pt x="130949" y="469597"/>
                  </a:lnTo>
                  <a:lnTo>
                    <a:pt x="171098" y="513507"/>
                  </a:lnTo>
                  <a:lnTo>
                    <a:pt x="204475" y="554107"/>
                  </a:lnTo>
                  <a:lnTo>
                    <a:pt x="225366" y="577817"/>
                  </a:lnTo>
                  <a:lnTo>
                    <a:pt x="261721" y="615860"/>
                  </a:lnTo>
                  <a:lnTo>
                    <a:pt x="298920" y="653073"/>
                  </a:lnTo>
                  <a:lnTo>
                    <a:pt x="340613" y="692987"/>
                  </a:lnTo>
                  <a:lnTo>
                    <a:pt x="380262" y="736763"/>
                  </a:lnTo>
                  <a:lnTo>
                    <a:pt x="424014" y="778387"/>
                  </a:lnTo>
                  <a:lnTo>
                    <a:pt x="460896" y="818029"/>
                  </a:lnTo>
                  <a:lnTo>
                    <a:pt x="504405" y="858833"/>
                  </a:lnTo>
                  <a:lnTo>
                    <a:pt x="546005" y="898403"/>
                  </a:lnTo>
                  <a:lnTo>
                    <a:pt x="585646" y="934460"/>
                  </a:lnTo>
                  <a:lnTo>
                    <a:pt x="627673" y="976163"/>
                  </a:lnTo>
                  <a:lnTo>
                    <a:pt x="669549" y="1011883"/>
                  </a:lnTo>
                  <a:lnTo>
                    <a:pt x="713852" y="1046487"/>
                  </a:lnTo>
                  <a:lnTo>
                    <a:pt x="752366" y="1077862"/>
                  </a:lnTo>
                  <a:lnTo>
                    <a:pt x="774657" y="1091184"/>
                  </a:lnTo>
                  <a:lnTo>
                    <a:pt x="814724" y="1118092"/>
                  </a:lnTo>
                  <a:lnTo>
                    <a:pt x="852073" y="1139959"/>
                  </a:lnTo>
                  <a:lnTo>
                    <a:pt x="891363" y="1158670"/>
                  </a:lnTo>
                  <a:lnTo>
                    <a:pt x="932941" y="1175325"/>
                  </a:lnTo>
                  <a:lnTo>
                    <a:pt x="970154" y="1184444"/>
                  </a:lnTo>
                  <a:lnTo>
                    <a:pt x="1011607" y="1192438"/>
                  </a:lnTo>
                  <a:lnTo>
                    <a:pt x="1047481" y="1195247"/>
                  </a:lnTo>
                  <a:lnTo>
                    <a:pt x="1083678" y="1196196"/>
                  </a:lnTo>
                  <a:lnTo>
                    <a:pt x="1105521" y="1194342"/>
                  </a:lnTo>
                  <a:lnTo>
                    <a:pt x="1146590" y="1179628"/>
                  </a:lnTo>
                  <a:lnTo>
                    <a:pt x="1183880" y="1157392"/>
                  </a:lnTo>
                  <a:lnTo>
                    <a:pt x="1220450" y="1126959"/>
                  </a:lnTo>
                  <a:lnTo>
                    <a:pt x="1243357" y="1092161"/>
                  </a:lnTo>
                  <a:lnTo>
                    <a:pt x="1261660" y="1048836"/>
                  </a:lnTo>
                  <a:lnTo>
                    <a:pt x="1265879" y="1011146"/>
                  </a:lnTo>
                  <a:lnTo>
                    <a:pt x="1267129" y="976498"/>
                  </a:lnTo>
                  <a:lnTo>
                    <a:pt x="1267500" y="933158"/>
                  </a:lnTo>
                  <a:lnTo>
                    <a:pt x="1262869" y="896835"/>
                  </a:lnTo>
                  <a:lnTo>
                    <a:pt x="1250472" y="862480"/>
                  </a:lnTo>
                  <a:lnTo>
                    <a:pt x="1234232" y="827166"/>
                  </a:lnTo>
                  <a:lnTo>
                    <a:pt x="1216853" y="791567"/>
                  </a:lnTo>
                  <a:lnTo>
                    <a:pt x="1185081" y="750119"/>
                  </a:lnTo>
                  <a:lnTo>
                    <a:pt x="1142640" y="705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139"/>
          <p:cNvGrpSpPr/>
          <p:nvPr/>
        </p:nvGrpSpPr>
        <p:grpSpPr>
          <a:xfrm>
            <a:off x="839391" y="3000375"/>
            <a:ext cx="1732360" cy="1303735"/>
            <a:chOff x="839391" y="3000375"/>
            <a:chExt cx="1732360" cy="1303735"/>
          </a:xfrm>
        </p:grpSpPr>
        <p:sp>
          <p:nvSpPr>
            <p:cNvPr id="61" name="SMARTInkShape-820"/>
            <p:cNvSpPr/>
            <p:nvPr/>
          </p:nvSpPr>
          <p:spPr>
            <a:xfrm>
              <a:off x="1116402" y="3196828"/>
              <a:ext cx="658828" cy="719090"/>
            </a:xfrm>
            <a:custGeom>
              <a:avLst/>
              <a:gdLst/>
              <a:ahLst/>
              <a:cxnLst/>
              <a:rect l="0" t="0" r="0" b="0"/>
              <a:pathLst>
                <a:path w="658828" h="719090">
                  <a:moveTo>
                    <a:pt x="285559" y="0"/>
                  </a:moveTo>
                  <a:lnTo>
                    <a:pt x="245324" y="32546"/>
                  </a:lnTo>
                  <a:lnTo>
                    <a:pt x="204597" y="65128"/>
                  </a:lnTo>
                  <a:lnTo>
                    <a:pt x="160465" y="107501"/>
                  </a:lnTo>
                  <a:lnTo>
                    <a:pt x="124809" y="145589"/>
                  </a:lnTo>
                  <a:lnTo>
                    <a:pt x="89103" y="186296"/>
                  </a:lnTo>
                  <a:lnTo>
                    <a:pt x="60516" y="229137"/>
                  </a:lnTo>
                  <a:lnTo>
                    <a:pt x="38406" y="269937"/>
                  </a:lnTo>
                  <a:lnTo>
                    <a:pt x="24805" y="304216"/>
                  </a:lnTo>
                  <a:lnTo>
                    <a:pt x="10853" y="339508"/>
                  </a:lnTo>
                  <a:lnTo>
                    <a:pt x="3081" y="375100"/>
                  </a:lnTo>
                  <a:lnTo>
                    <a:pt x="778" y="410781"/>
                  </a:lnTo>
                  <a:lnTo>
                    <a:pt x="0" y="453653"/>
                  </a:lnTo>
                  <a:lnTo>
                    <a:pt x="6976" y="496922"/>
                  </a:lnTo>
                  <a:lnTo>
                    <a:pt x="20554" y="535161"/>
                  </a:lnTo>
                  <a:lnTo>
                    <a:pt x="42051" y="576118"/>
                  </a:lnTo>
                  <a:lnTo>
                    <a:pt x="78389" y="617443"/>
                  </a:lnTo>
                  <a:lnTo>
                    <a:pt x="100152" y="640675"/>
                  </a:lnTo>
                  <a:lnTo>
                    <a:pt x="138913" y="666303"/>
                  </a:lnTo>
                  <a:lnTo>
                    <a:pt x="178650" y="684337"/>
                  </a:lnTo>
                  <a:lnTo>
                    <a:pt x="212100" y="699301"/>
                  </a:lnTo>
                  <a:lnTo>
                    <a:pt x="247147" y="709468"/>
                  </a:lnTo>
                  <a:lnTo>
                    <a:pt x="282666" y="713913"/>
                  </a:lnTo>
                  <a:lnTo>
                    <a:pt x="321302" y="719089"/>
                  </a:lnTo>
                  <a:lnTo>
                    <a:pt x="356346" y="717132"/>
                  </a:lnTo>
                  <a:lnTo>
                    <a:pt x="396161" y="710451"/>
                  </a:lnTo>
                  <a:lnTo>
                    <a:pt x="431549" y="702188"/>
                  </a:lnTo>
                  <a:lnTo>
                    <a:pt x="472926" y="689515"/>
                  </a:lnTo>
                  <a:lnTo>
                    <a:pt x="515642" y="668932"/>
                  </a:lnTo>
                  <a:lnTo>
                    <a:pt x="555967" y="638864"/>
                  </a:lnTo>
                  <a:lnTo>
                    <a:pt x="593689" y="597753"/>
                  </a:lnTo>
                  <a:lnTo>
                    <a:pt x="622053" y="553570"/>
                  </a:lnTo>
                  <a:lnTo>
                    <a:pt x="636233" y="513168"/>
                  </a:lnTo>
                  <a:lnTo>
                    <a:pt x="648589" y="473106"/>
                  </a:lnTo>
                  <a:lnTo>
                    <a:pt x="656604" y="436623"/>
                  </a:lnTo>
                  <a:lnTo>
                    <a:pt x="658827" y="402083"/>
                  </a:lnTo>
                  <a:lnTo>
                    <a:pt x="655338" y="362553"/>
                  </a:lnTo>
                  <a:lnTo>
                    <a:pt x="645270" y="322529"/>
                  </a:lnTo>
                  <a:lnTo>
                    <a:pt x="631082" y="283314"/>
                  </a:lnTo>
                  <a:lnTo>
                    <a:pt x="609464" y="247125"/>
                  </a:lnTo>
                  <a:lnTo>
                    <a:pt x="570454" y="205000"/>
                  </a:lnTo>
                  <a:lnTo>
                    <a:pt x="526548" y="162668"/>
                  </a:lnTo>
                  <a:lnTo>
                    <a:pt x="481997" y="136197"/>
                  </a:lnTo>
                  <a:lnTo>
                    <a:pt x="440154" y="119103"/>
                  </a:lnTo>
                  <a:lnTo>
                    <a:pt x="365926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821"/>
            <p:cNvSpPr/>
            <p:nvPr/>
          </p:nvSpPr>
          <p:spPr>
            <a:xfrm>
              <a:off x="1098352" y="3000375"/>
              <a:ext cx="187524" cy="196454"/>
            </a:xfrm>
            <a:custGeom>
              <a:avLst/>
              <a:gdLst/>
              <a:ahLst/>
              <a:cxnLst/>
              <a:rect l="0" t="0" r="0" b="0"/>
              <a:pathLst>
                <a:path w="187524" h="196454">
                  <a:moveTo>
                    <a:pt x="0" y="0"/>
                  </a:moveTo>
                  <a:lnTo>
                    <a:pt x="33419" y="41108"/>
                  </a:lnTo>
                  <a:lnTo>
                    <a:pt x="60832" y="85029"/>
                  </a:lnTo>
                  <a:lnTo>
                    <a:pt x="103052" y="121926"/>
                  </a:lnTo>
                  <a:lnTo>
                    <a:pt x="147487" y="157748"/>
                  </a:lnTo>
                  <a:lnTo>
                    <a:pt x="187523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822"/>
            <p:cNvSpPr/>
            <p:nvPr/>
          </p:nvSpPr>
          <p:spPr>
            <a:xfrm>
              <a:off x="1134070" y="3036094"/>
              <a:ext cx="125017" cy="178595"/>
            </a:xfrm>
            <a:custGeom>
              <a:avLst/>
              <a:gdLst/>
              <a:ahLst/>
              <a:cxnLst/>
              <a:rect l="0" t="0" r="0" b="0"/>
              <a:pathLst>
                <a:path w="125017" h="178595">
                  <a:moveTo>
                    <a:pt x="125016" y="0"/>
                  </a:moveTo>
                  <a:lnTo>
                    <a:pt x="108793" y="18208"/>
                  </a:lnTo>
                  <a:lnTo>
                    <a:pt x="87516" y="62358"/>
                  </a:lnTo>
                  <a:lnTo>
                    <a:pt x="61882" y="100069"/>
                  </a:lnTo>
                  <a:lnTo>
                    <a:pt x="33831" y="139049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823"/>
            <p:cNvSpPr/>
            <p:nvPr/>
          </p:nvSpPr>
          <p:spPr>
            <a:xfrm>
              <a:off x="1393031" y="3027164"/>
              <a:ext cx="196454" cy="178595"/>
            </a:xfrm>
            <a:custGeom>
              <a:avLst/>
              <a:gdLst/>
              <a:ahLst/>
              <a:cxnLst/>
              <a:rect l="0" t="0" r="0" b="0"/>
              <a:pathLst>
                <a:path w="196454" h="178595">
                  <a:moveTo>
                    <a:pt x="0" y="0"/>
                  </a:moveTo>
                  <a:lnTo>
                    <a:pt x="0" y="4740"/>
                  </a:lnTo>
                  <a:lnTo>
                    <a:pt x="29116" y="44950"/>
                  </a:lnTo>
                  <a:lnTo>
                    <a:pt x="68597" y="86338"/>
                  </a:lnTo>
                  <a:lnTo>
                    <a:pt x="108932" y="122041"/>
                  </a:lnTo>
                  <a:lnTo>
                    <a:pt x="144971" y="149159"/>
                  </a:lnTo>
                  <a:lnTo>
                    <a:pt x="196453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824"/>
            <p:cNvSpPr/>
            <p:nvPr/>
          </p:nvSpPr>
          <p:spPr>
            <a:xfrm>
              <a:off x="1437680" y="3062883"/>
              <a:ext cx="160735" cy="142876"/>
            </a:xfrm>
            <a:custGeom>
              <a:avLst/>
              <a:gdLst/>
              <a:ahLst/>
              <a:cxnLst/>
              <a:rect l="0" t="0" r="0" b="0"/>
              <a:pathLst>
                <a:path w="160735" h="142876">
                  <a:moveTo>
                    <a:pt x="160734" y="0"/>
                  </a:moveTo>
                  <a:lnTo>
                    <a:pt x="126395" y="21910"/>
                  </a:lnTo>
                  <a:lnTo>
                    <a:pt x="87616" y="60395"/>
                  </a:lnTo>
                  <a:lnTo>
                    <a:pt x="45419" y="9912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825"/>
            <p:cNvSpPr/>
            <p:nvPr/>
          </p:nvSpPr>
          <p:spPr>
            <a:xfrm>
              <a:off x="866180" y="3411141"/>
              <a:ext cx="160735" cy="196454"/>
            </a:xfrm>
            <a:custGeom>
              <a:avLst/>
              <a:gdLst/>
              <a:ahLst/>
              <a:cxnLst/>
              <a:rect l="0" t="0" r="0" b="0"/>
              <a:pathLst>
                <a:path w="160735" h="196454">
                  <a:moveTo>
                    <a:pt x="0" y="0"/>
                  </a:moveTo>
                  <a:lnTo>
                    <a:pt x="0" y="4740"/>
                  </a:lnTo>
                  <a:lnTo>
                    <a:pt x="25318" y="41131"/>
                  </a:lnTo>
                  <a:lnTo>
                    <a:pt x="52405" y="79378"/>
                  </a:lnTo>
                  <a:lnTo>
                    <a:pt x="81899" y="120631"/>
                  </a:lnTo>
                  <a:lnTo>
                    <a:pt x="112858" y="159373"/>
                  </a:lnTo>
                  <a:lnTo>
                    <a:pt x="122588" y="172035"/>
                  </a:lnTo>
                  <a:lnTo>
                    <a:pt x="142817" y="188336"/>
                  </a:lnTo>
                  <a:lnTo>
                    <a:pt x="160734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826"/>
            <p:cNvSpPr/>
            <p:nvPr/>
          </p:nvSpPr>
          <p:spPr>
            <a:xfrm>
              <a:off x="857250" y="3420070"/>
              <a:ext cx="187524" cy="258962"/>
            </a:xfrm>
            <a:custGeom>
              <a:avLst/>
              <a:gdLst/>
              <a:ahLst/>
              <a:cxnLst/>
              <a:rect l="0" t="0" r="0" b="0"/>
              <a:pathLst>
                <a:path w="187524" h="258962">
                  <a:moveTo>
                    <a:pt x="187523" y="0"/>
                  </a:moveTo>
                  <a:lnTo>
                    <a:pt x="167406" y="37287"/>
                  </a:lnTo>
                  <a:lnTo>
                    <a:pt x="141203" y="81746"/>
                  </a:lnTo>
                  <a:lnTo>
                    <a:pt x="115474" y="125198"/>
                  </a:lnTo>
                  <a:lnTo>
                    <a:pt x="86240" y="168696"/>
                  </a:lnTo>
                  <a:lnTo>
                    <a:pt x="51804" y="206628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827"/>
            <p:cNvSpPr/>
            <p:nvPr/>
          </p:nvSpPr>
          <p:spPr>
            <a:xfrm>
              <a:off x="857250" y="3750469"/>
              <a:ext cx="196454" cy="223243"/>
            </a:xfrm>
            <a:custGeom>
              <a:avLst/>
              <a:gdLst/>
              <a:ahLst/>
              <a:cxnLst/>
              <a:rect l="0" t="0" r="0" b="0"/>
              <a:pathLst>
                <a:path w="196454" h="223243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15231" y="25900"/>
                  </a:lnTo>
                  <a:lnTo>
                    <a:pt x="29504" y="52521"/>
                  </a:lnTo>
                  <a:lnTo>
                    <a:pt x="62746" y="96271"/>
                  </a:lnTo>
                  <a:lnTo>
                    <a:pt x="105315" y="140841"/>
                  </a:lnTo>
                  <a:lnTo>
                    <a:pt x="149781" y="182837"/>
                  </a:lnTo>
                  <a:lnTo>
                    <a:pt x="196453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828"/>
            <p:cNvSpPr/>
            <p:nvPr/>
          </p:nvSpPr>
          <p:spPr>
            <a:xfrm>
              <a:off x="839391" y="3786188"/>
              <a:ext cx="232173" cy="205383"/>
            </a:xfrm>
            <a:custGeom>
              <a:avLst/>
              <a:gdLst/>
              <a:ahLst/>
              <a:cxnLst/>
              <a:rect l="0" t="0" r="0" b="0"/>
              <a:pathLst>
                <a:path w="232173" h="205383">
                  <a:moveTo>
                    <a:pt x="232172" y="0"/>
                  </a:moveTo>
                  <a:lnTo>
                    <a:pt x="232172" y="4740"/>
                  </a:lnTo>
                  <a:lnTo>
                    <a:pt x="217913" y="22360"/>
                  </a:lnTo>
                  <a:lnTo>
                    <a:pt x="195988" y="42303"/>
                  </a:lnTo>
                  <a:lnTo>
                    <a:pt x="158047" y="72015"/>
                  </a:lnTo>
                  <a:lnTo>
                    <a:pt x="113988" y="107206"/>
                  </a:lnTo>
                  <a:lnTo>
                    <a:pt x="91321" y="127676"/>
                  </a:lnTo>
                  <a:lnTo>
                    <a:pt x="46688" y="169113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829"/>
            <p:cNvSpPr/>
            <p:nvPr/>
          </p:nvSpPr>
          <p:spPr>
            <a:xfrm>
              <a:off x="1839516" y="3357563"/>
              <a:ext cx="169665" cy="178594"/>
            </a:xfrm>
            <a:custGeom>
              <a:avLst/>
              <a:gdLst/>
              <a:ahLst/>
              <a:cxnLst/>
              <a:rect l="0" t="0" r="0" b="0"/>
              <a:pathLst>
                <a:path w="169665" h="178594">
                  <a:moveTo>
                    <a:pt x="0" y="0"/>
                  </a:moveTo>
                  <a:lnTo>
                    <a:pt x="992" y="14258"/>
                  </a:lnTo>
                  <a:lnTo>
                    <a:pt x="7129" y="29470"/>
                  </a:lnTo>
                  <a:lnTo>
                    <a:pt x="39217" y="68391"/>
                  </a:lnTo>
                  <a:lnTo>
                    <a:pt x="76869" y="106554"/>
                  </a:lnTo>
                  <a:lnTo>
                    <a:pt x="121209" y="143512"/>
                  </a:lnTo>
                  <a:lnTo>
                    <a:pt x="169664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830"/>
            <p:cNvSpPr/>
            <p:nvPr/>
          </p:nvSpPr>
          <p:spPr>
            <a:xfrm>
              <a:off x="1848445" y="3348633"/>
              <a:ext cx="160736" cy="196454"/>
            </a:xfrm>
            <a:custGeom>
              <a:avLst/>
              <a:gdLst/>
              <a:ahLst/>
              <a:cxnLst/>
              <a:rect l="0" t="0" r="0" b="0"/>
              <a:pathLst>
                <a:path w="160736" h="196454">
                  <a:moveTo>
                    <a:pt x="160735" y="0"/>
                  </a:moveTo>
                  <a:lnTo>
                    <a:pt x="160735" y="4740"/>
                  </a:lnTo>
                  <a:lnTo>
                    <a:pt x="143953" y="25160"/>
                  </a:lnTo>
                  <a:lnTo>
                    <a:pt x="110010" y="65769"/>
                  </a:lnTo>
                  <a:lnTo>
                    <a:pt x="91331" y="91999"/>
                  </a:lnTo>
                  <a:lnTo>
                    <a:pt x="78324" y="114241"/>
                  </a:lnTo>
                  <a:lnTo>
                    <a:pt x="44469" y="158710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831"/>
            <p:cNvSpPr/>
            <p:nvPr/>
          </p:nvSpPr>
          <p:spPr>
            <a:xfrm>
              <a:off x="1794867" y="3634383"/>
              <a:ext cx="214314" cy="196454"/>
            </a:xfrm>
            <a:custGeom>
              <a:avLst/>
              <a:gdLst/>
              <a:ahLst/>
              <a:cxnLst/>
              <a:rect l="0" t="0" r="0" b="0"/>
              <a:pathLst>
                <a:path w="214314" h="196454">
                  <a:moveTo>
                    <a:pt x="0" y="0"/>
                  </a:moveTo>
                  <a:lnTo>
                    <a:pt x="8121" y="10105"/>
                  </a:lnTo>
                  <a:lnTo>
                    <a:pt x="33420" y="48796"/>
                  </a:lnTo>
                  <a:lnTo>
                    <a:pt x="65243" y="87197"/>
                  </a:lnTo>
                  <a:lnTo>
                    <a:pt x="109258" y="129253"/>
                  </a:lnTo>
                  <a:lnTo>
                    <a:pt x="151089" y="155339"/>
                  </a:lnTo>
                  <a:lnTo>
                    <a:pt x="214313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832"/>
            <p:cNvSpPr/>
            <p:nvPr/>
          </p:nvSpPr>
          <p:spPr>
            <a:xfrm>
              <a:off x="1830586" y="3643313"/>
              <a:ext cx="151806" cy="169665"/>
            </a:xfrm>
            <a:custGeom>
              <a:avLst/>
              <a:gdLst/>
              <a:ahLst/>
              <a:cxnLst/>
              <a:rect l="0" t="0" r="0" b="0"/>
              <a:pathLst>
                <a:path w="151806" h="169665">
                  <a:moveTo>
                    <a:pt x="151805" y="0"/>
                  </a:moveTo>
                  <a:lnTo>
                    <a:pt x="147064" y="0"/>
                  </a:lnTo>
                  <a:lnTo>
                    <a:pt x="126645" y="16781"/>
                  </a:lnTo>
                  <a:lnTo>
                    <a:pt x="100231" y="45337"/>
                  </a:lnTo>
                  <a:lnTo>
                    <a:pt x="65079" y="86360"/>
                  </a:lnTo>
                  <a:lnTo>
                    <a:pt x="32883" y="127994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833"/>
            <p:cNvSpPr/>
            <p:nvPr/>
          </p:nvSpPr>
          <p:spPr>
            <a:xfrm>
              <a:off x="2250526" y="3384352"/>
              <a:ext cx="8686" cy="455415"/>
            </a:xfrm>
            <a:custGeom>
              <a:avLst/>
              <a:gdLst/>
              <a:ahLst/>
              <a:cxnLst/>
              <a:rect l="0" t="0" r="0" b="0"/>
              <a:pathLst>
                <a:path w="8686" h="455415">
                  <a:moveTo>
                    <a:pt x="8685" y="0"/>
                  </a:moveTo>
                  <a:lnTo>
                    <a:pt x="8685" y="4740"/>
                  </a:lnTo>
                  <a:lnTo>
                    <a:pt x="6039" y="9713"/>
                  </a:lnTo>
                  <a:lnTo>
                    <a:pt x="3944" y="12428"/>
                  </a:lnTo>
                  <a:lnTo>
                    <a:pt x="996" y="30471"/>
                  </a:lnTo>
                  <a:lnTo>
                    <a:pt x="0" y="70364"/>
                  </a:lnTo>
                  <a:lnTo>
                    <a:pt x="820" y="104743"/>
                  </a:lnTo>
                  <a:lnTo>
                    <a:pt x="5914" y="140065"/>
                  </a:lnTo>
                  <a:lnTo>
                    <a:pt x="7864" y="176659"/>
                  </a:lnTo>
                  <a:lnTo>
                    <a:pt x="8442" y="217487"/>
                  </a:lnTo>
                  <a:lnTo>
                    <a:pt x="8613" y="255161"/>
                  </a:lnTo>
                  <a:lnTo>
                    <a:pt x="8664" y="291459"/>
                  </a:lnTo>
                  <a:lnTo>
                    <a:pt x="8679" y="327349"/>
                  </a:lnTo>
                  <a:lnTo>
                    <a:pt x="8683" y="365103"/>
                  </a:lnTo>
                  <a:lnTo>
                    <a:pt x="8684" y="396424"/>
                  </a:lnTo>
                  <a:lnTo>
                    <a:pt x="8685" y="455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834"/>
            <p:cNvSpPr/>
            <p:nvPr/>
          </p:nvSpPr>
          <p:spPr>
            <a:xfrm>
              <a:off x="2277070" y="3670102"/>
              <a:ext cx="267892" cy="17860"/>
            </a:xfrm>
            <a:custGeom>
              <a:avLst/>
              <a:gdLst/>
              <a:ahLst/>
              <a:cxnLst/>
              <a:rect l="0" t="0" r="0" b="0"/>
              <a:pathLst>
                <a:path w="267892" h="17860">
                  <a:moveTo>
                    <a:pt x="0" y="17859"/>
                  </a:moveTo>
                  <a:lnTo>
                    <a:pt x="43820" y="13119"/>
                  </a:lnTo>
                  <a:lnTo>
                    <a:pt x="82217" y="10170"/>
                  </a:lnTo>
                  <a:lnTo>
                    <a:pt x="118729" y="9297"/>
                  </a:lnTo>
                  <a:lnTo>
                    <a:pt x="159423" y="9038"/>
                  </a:lnTo>
                  <a:lnTo>
                    <a:pt x="198160" y="4221"/>
                  </a:lnTo>
                  <a:lnTo>
                    <a:pt x="26789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835"/>
            <p:cNvSpPr/>
            <p:nvPr/>
          </p:nvSpPr>
          <p:spPr>
            <a:xfrm>
              <a:off x="2536932" y="3429000"/>
              <a:ext cx="34819" cy="464345"/>
            </a:xfrm>
            <a:custGeom>
              <a:avLst/>
              <a:gdLst/>
              <a:ahLst/>
              <a:cxnLst/>
              <a:rect l="0" t="0" r="0" b="0"/>
              <a:pathLst>
                <a:path w="34819" h="464345">
                  <a:moveTo>
                    <a:pt x="16959" y="0"/>
                  </a:moveTo>
                  <a:lnTo>
                    <a:pt x="16959" y="4740"/>
                  </a:lnTo>
                  <a:lnTo>
                    <a:pt x="14313" y="9714"/>
                  </a:lnTo>
                  <a:lnTo>
                    <a:pt x="12218" y="12429"/>
                  </a:lnTo>
                  <a:lnTo>
                    <a:pt x="3656" y="54670"/>
                  </a:lnTo>
                  <a:lnTo>
                    <a:pt x="0" y="96641"/>
                  </a:lnTo>
                  <a:lnTo>
                    <a:pt x="358" y="131381"/>
                  </a:lnTo>
                  <a:lnTo>
                    <a:pt x="5315" y="166810"/>
                  </a:lnTo>
                  <a:lnTo>
                    <a:pt x="8217" y="202442"/>
                  </a:lnTo>
                  <a:lnTo>
                    <a:pt x="13928" y="238136"/>
                  </a:lnTo>
                  <a:lnTo>
                    <a:pt x="17053" y="273847"/>
                  </a:lnTo>
                  <a:lnTo>
                    <a:pt x="22830" y="309563"/>
                  </a:lnTo>
                  <a:lnTo>
                    <a:pt x="25974" y="345282"/>
                  </a:lnTo>
                  <a:lnTo>
                    <a:pt x="31757" y="381000"/>
                  </a:lnTo>
                  <a:lnTo>
                    <a:pt x="33911" y="416719"/>
                  </a:lnTo>
                  <a:lnTo>
                    <a:pt x="34818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836"/>
            <p:cNvSpPr/>
            <p:nvPr/>
          </p:nvSpPr>
          <p:spPr>
            <a:xfrm>
              <a:off x="1223367" y="4054078"/>
              <a:ext cx="205384" cy="178595"/>
            </a:xfrm>
            <a:custGeom>
              <a:avLst/>
              <a:gdLst/>
              <a:ahLst/>
              <a:cxnLst/>
              <a:rect l="0" t="0" r="0" b="0"/>
              <a:pathLst>
                <a:path w="205384" h="178595">
                  <a:moveTo>
                    <a:pt x="0" y="0"/>
                  </a:moveTo>
                  <a:lnTo>
                    <a:pt x="41113" y="42105"/>
                  </a:lnTo>
                  <a:lnTo>
                    <a:pt x="65631" y="70053"/>
                  </a:lnTo>
                  <a:lnTo>
                    <a:pt x="106575" y="101021"/>
                  </a:lnTo>
                  <a:lnTo>
                    <a:pt x="144171" y="135686"/>
                  </a:lnTo>
                  <a:lnTo>
                    <a:pt x="183002" y="167031"/>
                  </a:lnTo>
                  <a:lnTo>
                    <a:pt x="205383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837"/>
            <p:cNvSpPr/>
            <p:nvPr/>
          </p:nvSpPr>
          <p:spPr>
            <a:xfrm>
              <a:off x="1303734" y="4071938"/>
              <a:ext cx="125017" cy="133946"/>
            </a:xfrm>
            <a:custGeom>
              <a:avLst/>
              <a:gdLst/>
              <a:ahLst/>
              <a:cxnLst/>
              <a:rect l="0" t="0" r="0" b="0"/>
              <a:pathLst>
                <a:path w="125017" h="133946">
                  <a:moveTo>
                    <a:pt x="125016" y="0"/>
                  </a:moveTo>
                  <a:lnTo>
                    <a:pt x="81765" y="27804"/>
                  </a:lnTo>
                  <a:lnTo>
                    <a:pt x="65568" y="44949"/>
                  </a:lnTo>
                  <a:lnTo>
                    <a:pt x="29422" y="86338"/>
                  </a:lnTo>
                  <a:lnTo>
                    <a:pt x="7870" y="115280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838"/>
            <p:cNvSpPr/>
            <p:nvPr/>
          </p:nvSpPr>
          <p:spPr>
            <a:xfrm>
              <a:off x="1571625" y="4143375"/>
              <a:ext cx="151806" cy="160735"/>
            </a:xfrm>
            <a:custGeom>
              <a:avLst/>
              <a:gdLst/>
              <a:ahLst/>
              <a:cxnLst/>
              <a:rect l="0" t="0" r="0" b="0"/>
              <a:pathLst>
                <a:path w="151806" h="160735">
                  <a:moveTo>
                    <a:pt x="0" y="0"/>
                  </a:moveTo>
                  <a:lnTo>
                    <a:pt x="34339" y="39079"/>
                  </a:lnTo>
                  <a:lnTo>
                    <a:pt x="65028" y="78275"/>
                  </a:lnTo>
                  <a:lnTo>
                    <a:pt x="107488" y="117182"/>
                  </a:lnTo>
                  <a:lnTo>
                    <a:pt x="151805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839"/>
            <p:cNvSpPr/>
            <p:nvPr/>
          </p:nvSpPr>
          <p:spPr>
            <a:xfrm>
              <a:off x="1651992" y="4134445"/>
              <a:ext cx="142876" cy="151806"/>
            </a:xfrm>
            <a:custGeom>
              <a:avLst/>
              <a:gdLst/>
              <a:ahLst/>
              <a:cxnLst/>
              <a:rect l="0" t="0" r="0" b="0"/>
              <a:pathLst>
                <a:path w="142876" h="151806">
                  <a:moveTo>
                    <a:pt x="142875" y="0"/>
                  </a:moveTo>
                  <a:lnTo>
                    <a:pt x="127625" y="9114"/>
                  </a:lnTo>
                  <a:lnTo>
                    <a:pt x="86942" y="47249"/>
                  </a:lnTo>
                  <a:lnTo>
                    <a:pt x="44519" y="89448"/>
                  </a:lnTo>
                  <a:lnTo>
                    <a:pt x="25648" y="110288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140"/>
          <p:cNvGrpSpPr/>
          <p:nvPr/>
        </p:nvGrpSpPr>
        <p:grpSpPr>
          <a:xfrm>
            <a:off x="1330523" y="4536281"/>
            <a:ext cx="491134" cy="607220"/>
            <a:chOff x="1330523" y="4536281"/>
            <a:chExt cx="491134" cy="607220"/>
          </a:xfrm>
        </p:grpSpPr>
        <p:sp>
          <p:nvSpPr>
            <p:cNvPr id="82" name="SMARTInkShape-840"/>
            <p:cNvSpPr/>
            <p:nvPr/>
          </p:nvSpPr>
          <p:spPr>
            <a:xfrm>
              <a:off x="1330523" y="4545211"/>
              <a:ext cx="62509" cy="419696"/>
            </a:xfrm>
            <a:custGeom>
              <a:avLst/>
              <a:gdLst/>
              <a:ahLst/>
              <a:cxnLst/>
              <a:rect l="0" t="0" r="0" b="0"/>
              <a:pathLst>
                <a:path w="62509" h="419696">
                  <a:moveTo>
                    <a:pt x="0" y="0"/>
                  </a:moveTo>
                  <a:lnTo>
                    <a:pt x="2646" y="34432"/>
                  </a:lnTo>
                  <a:lnTo>
                    <a:pt x="7068" y="71056"/>
                  </a:lnTo>
                  <a:lnTo>
                    <a:pt x="8378" y="107043"/>
                  </a:lnTo>
                  <a:lnTo>
                    <a:pt x="11413" y="142842"/>
                  </a:lnTo>
                  <a:lnTo>
                    <a:pt x="15950" y="178584"/>
                  </a:lnTo>
                  <a:lnTo>
                    <a:pt x="19940" y="214309"/>
                  </a:lnTo>
                  <a:lnTo>
                    <a:pt x="27406" y="252676"/>
                  </a:lnTo>
                  <a:lnTo>
                    <a:pt x="35902" y="292817"/>
                  </a:lnTo>
                  <a:lnTo>
                    <a:pt x="42921" y="337196"/>
                  </a:lnTo>
                  <a:lnTo>
                    <a:pt x="50444" y="379771"/>
                  </a:lnTo>
                  <a:lnTo>
                    <a:pt x="62508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841"/>
            <p:cNvSpPr/>
            <p:nvPr/>
          </p:nvSpPr>
          <p:spPr>
            <a:xfrm>
              <a:off x="1357313" y="4786313"/>
              <a:ext cx="419696" cy="43720"/>
            </a:xfrm>
            <a:custGeom>
              <a:avLst/>
              <a:gdLst/>
              <a:ahLst/>
              <a:cxnLst/>
              <a:rect l="0" t="0" r="0" b="0"/>
              <a:pathLst>
                <a:path w="419696" h="43720">
                  <a:moveTo>
                    <a:pt x="0" y="0"/>
                  </a:moveTo>
                  <a:lnTo>
                    <a:pt x="28497" y="992"/>
                  </a:lnTo>
                  <a:lnTo>
                    <a:pt x="64104" y="7688"/>
                  </a:lnTo>
                  <a:lnTo>
                    <a:pt x="105671" y="15813"/>
                  </a:lnTo>
                  <a:lnTo>
                    <a:pt x="141332" y="24088"/>
                  </a:lnTo>
                  <a:lnTo>
                    <a:pt x="182877" y="31831"/>
                  </a:lnTo>
                  <a:lnTo>
                    <a:pt x="226605" y="35559"/>
                  </a:lnTo>
                  <a:lnTo>
                    <a:pt x="270981" y="41514"/>
                  </a:lnTo>
                  <a:lnTo>
                    <a:pt x="315549" y="43719"/>
                  </a:lnTo>
                  <a:lnTo>
                    <a:pt x="360174" y="43381"/>
                  </a:lnTo>
                  <a:lnTo>
                    <a:pt x="399854" y="38429"/>
                  </a:lnTo>
                  <a:lnTo>
                    <a:pt x="419695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842"/>
            <p:cNvSpPr/>
            <p:nvPr/>
          </p:nvSpPr>
          <p:spPr>
            <a:xfrm>
              <a:off x="1724257" y="4536281"/>
              <a:ext cx="97400" cy="607220"/>
            </a:xfrm>
            <a:custGeom>
              <a:avLst/>
              <a:gdLst/>
              <a:ahLst/>
              <a:cxnLst/>
              <a:rect l="0" t="0" r="0" b="0"/>
              <a:pathLst>
                <a:path w="97400" h="607220">
                  <a:moveTo>
                    <a:pt x="8102" y="0"/>
                  </a:moveTo>
                  <a:lnTo>
                    <a:pt x="3362" y="4741"/>
                  </a:lnTo>
                  <a:lnTo>
                    <a:pt x="0" y="36619"/>
                  </a:lnTo>
                  <a:lnTo>
                    <a:pt x="1982" y="81133"/>
                  </a:lnTo>
                  <a:lnTo>
                    <a:pt x="6289" y="116313"/>
                  </a:lnTo>
                  <a:lnTo>
                    <a:pt x="10211" y="154518"/>
                  </a:lnTo>
                  <a:lnTo>
                    <a:pt x="14993" y="183768"/>
                  </a:lnTo>
                  <a:lnTo>
                    <a:pt x="20425" y="216613"/>
                  </a:lnTo>
                  <a:lnTo>
                    <a:pt x="26147" y="248408"/>
                  </a:lnTo>
                  <a:lnTo>
                    <a:pt x="31997" y="279075"/>
                  </a:lnTo>
                  <a:lnTo>
                    <a:pt x="37905" y="309242"/>
                  </a:lnTo>
                  <a:lnTo>
                    <a:pt x="43837" y="341832"/>
                  </a:lnTo>
                  <a:lnTo>
                    <a:pt x="49782" y="376160"/>
                  </a:lnTo>
                  <a:lnTo>
                    <a:pt x="55730" y="411260"/>
                  </a:lnTo>
                  <a:lnTo>
                    <a:pt x="61682" y="444058"/>
                  </a:lnTo>
                  <a:lnTo>
                    <a:pt x="68626" y="476164"/>
                  </a:lnTo>
                  <a:lnTo>
                    <a:pt x="78328" y="510277"/>
                  </a:lnTo>
                  <a:lnTo>
                    <a:pt x="97399" y="607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141"/>
          <p:cNvGrpSpPr/>
          <p:nvPr/>
        </p:nvGrpSpPr>
        <p:grpSpPr>
          <a:xfrm>
            <a:off x="857854" y="1482328"/>
            <a:ext cx="2133562" cy="580431"/>
            <a:chOff x="857854" y="1482328"/>
            <a:chExt cx="2133562" cy="580431"/>
          </a:xfrm>
        </p:grpSpPr>
        <p:sp>
          <p:nvSpPr>
            <p:cNvPr id="86" name="SMARTInkShape-843"/>
            <p:cNvSpPr/>
            <p:nvPr/>
          </p:nvSpPr>
          <p:spPr>
            <a:xfrm>
              <a:off x="857854" y="1553766"/>
              <a:ext cx="26186" cy="508993"/>
            </a:xfrm>
            <a:custGeom>
              <a:avLst/>
              <a:gdLst/>
              <a:ahLst/>
              <a:cxnLst/>
              <a:rect l="0" t="0" r="0" b="0"/>
              <a:pathLst>
                <a:path w="26186" h="508993">
                  <a:moveTo>
                    <a:pt x="26185" y="0"/>
                  </a:moveTo>
                  <a:lnTo>
                    <a:pt x="25193" y="15250"/>
                  </a:lnTo>
                  <a:lnTo>
                    <a:pt x="19117" y="51188"/>
                  </a:lnTo>
                  <a:lnTo>
                    <a:pt x="15161" y="88588"/>
                  </a:lnTo>
                  <a:lnTo>
                    <a:pt x="10351" y="124806"/>
                  </a:lnTo>
                  <a:lnTo>
                    <a:pt x="6280" y="163318"/>
                  </a:lnTo>
                  <a:lnTo>
                    <a:pt x="1436" y="206148"/>
                  </a:lnTo>
                  <a:lnTo>
                    <a:pt x="0" y="250258"/>
                  </a:lnTo>
                  <a:lnTo>
                    <a:pt x="2221" y="292101"/>
                  </a:lnTo>
                  <a:lnTo>
                    <a:pt x="6517" y="332280"/>
                  </a:lnTo>
                  <a:lnTo>
                    <a:pt x="7790" y="372958"/>
                  </a:lnTo>
                  <a:lnTo>
                    <a:pt x="12960" y="417519"/>
                  </a:lnTo>
                  <a:lnTo>
                    <a:pt x="15415" y="455976"/>
                  </a:lnTo>
                  <a:lnTo>
                    <a:pt x="8326" y="5089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844"/>
            <p:cNvSpPr/>
            <p:nvPr/>
          </p:nvSpPr>
          <p:spPr>
            <a:xfrm>
              <a:off x="866180" y="1723430"/>
              <a:ext cx="321469" cy="71438"/>
            </a:xfrm>
            <a:custGeom>
              <a:avLst/>
              <a:gdLst/>
              <a:ahLst/>
              <a:cxnLst/>
              <a:rect l="0" t="0" r="0" b="0"/>
              <a:pathLst>
                <a:path w="321469" h="71438">
                  <a:moveTo>
                    <a:pt x="0" y="71437"/>
                  </a:moveTo>
                  <a:lnTo>
                    <a:pt x="36208" y="61723"/>
                  </a:lnTo>
                  <a:lnTo>
                    <a:pt x="71534" y="55187"/>
                  </a:lnTo>
                  <a:lnTo>
                    <a:pt x="115296" y="52903"/>
                  </a:lnTo>
                  <a:lnTo>
                    <a:pt x="155319" y="47535"/>
                  </a:lnTo>
                  <a:lnTo>
                    <a:pt x="192754" y="44511"/>
                  </a:lnTo>
                  <a:lnTo>
                    <a:pt x="228981" y="36780"/>
                  </a:lnTo>
                  <a:lnTo>
                    <a:pt x="263858" y="23355"/>
                  </a:lnTo>
                  <a:lnTo>
                    <a:pt x="3214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845"/>
            <p:cNvSpPr/>
            <p:nvPr/>
          </p:nvSpPr>
          <p:spPr>
            <a:xfrm>
              <a:off x="1187648" y="1509117"/>
              <a:ext cx="17857" cy="491134"/>
            </a:xfrm>
            <a:custGeom>
              <a:avLst/>
              <a:gdLst/>
              <a:ahLst/>
              <a:cxnLst/>
              <a:rect l="0" t="0" r="0" b="0"/>
              <a:pathLst>
                <a:path w="17857" h="491134">
                  <a:moveTo>
                    <a:pt x="0" y="0"/>
                  </a:moveTo>
                  <a:lnTo>
                    <a:pt x="2646" y="37079"/>
                  </a:lnTo>
                  <a:lnTo>
                    <a:pt x="9714" y="78124"/>
                  </a:lnTo>
                  <a:lnTo>
                    <a:pt x="15446" y="115422"/>
                  </a:lnTo>
                  <a:lnTo>
                    <a:pt x="17145" y="154254"/>
                  </a:lnTo>
                  <a:lnTo>
                    <a:pt x="17648" y="197179"/>
                  </a:lnTo>
                  <a:lnTo>
                    <a:pt x="17797" y="241317"/>
                  </a:lnTo>
                  <a:lnTo>
                    <a:pt x="17832" y="271955"/>
                  </a:lnTo>
                  <a:lnTo>
                    <a:pt x="17847" y="305416"/>
                  </a:lnTo>
                  <a:lnTo>
                    <a:pt x="17856" y="348242"/>
                  </a:lnTo>
                  <a:lnTo>
                    <a:pt x="13118" y="390807"/>
                  </a:lnTo>
                  <a:lnTo>
                    <a:pt x="10171" y="430098"/>
                  </a:lnTo>
                  <a:lnTo>
                    <a:pt x="8930" y="491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846"/>
            <p:cNvSpPr/>
            <p:nvPr/>
          </p:nvSpPr>
          <p:spPr>
            <a:xfrm>
              <a:off x="1312664" y="1794867"/>
              <a:ext cx="125017" cy="1"/>
            </a:xfrm>
            <a:custGeom>
              <a:avLst/>
              <a:gdLst/>
              <a:ahLst/>
              <a:cxnLst/>
              <a:rect l="0" t="0" r="0" b="0"/>
              <a:pathLst>
                <a:path w="125017" h="1">
                  <a:moveTo>
                    <a:pt x="0" y="0"/>
                  </a:moveTo>
                  <a:lnTo>
                    <a:pt x="37519" y="0"/>
                  </a:lnTo>
                  <a:lnTo>
                    <a:pt x="81274" y="0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847"/>
            <p:cNvSpPr/>
            <p:nvPr/>
          </p:nvSpPr>
          <p:spPr>
            <a:xfrm>
              <a:off x="1706140" y="1518047"/>
              <a:ext cx="354164" cy="439794"/>
            </a:xfrm>
            <a:custGeom>
              <a:avLst/>
              <a:gdLst/>
              <a:ahLst/>
              <a:cxnLst/>
              <a:rect l="0" t="0" r="0" b="0"/>
              <a:pathLst>
                <a:path w="354164" h="439794">
                  <a:moveTo>
                    <a:pt x="204813" y="0"/>
                  </a:moveTo>
                  <a:lnTo>
                    <a:pt x="200073" y="0"/>
                  </a:lnTo>
                  <a:lnTo>
                    <a:pt x="158965" y="37287"/>
                  </a:lnTo>
                  <a:lnTo>
                    <a:pt x="130346" y="72739"/>
                  </a:lnTo>
                  <a:lnTo>
                    <a:pt x="97058" y="116931"/>
                  </a:lnTo>
                  <a:lnTo>
                    <a:pt x="73336" y="152055"/>
                  </a:lnTo>
                  <a:lnTo>
                    <a:pt x="53740" y="190243"/>
                  </a:lnTo>
                  <a:lnTo>
                    <a:pt x="35366" y="232978"/>
                  </a:lnTo>
                  <a:lnTo>
                    <a:pt x="20000" y="274413"/>
                  </a:lnTo>
                  <a:lnTo>
                    <a:pt x="9163" y="311826"/>
                  </a:lnTo>
                  <a:lnTo>
                    <a:pt x="2314" y="348046"/>
                  </a:lnTo>
                  <a:lnTo>
                    <a:pt x="0" y="391101"/>
                  </a:lnTo>
                  <a:lnTo>
                    <a:pt x="9080" y="423901"/>
                  </a:lnTo>
                  <a:lnTo>
                    <a:pt x="13801" y="431429"/>
                  </a:lnTo>
                  <a:lnTo>
                    <a:pt x="24338" y="439793"/>
                  </a:lnTo>
                  <a:lnTo>
                    <a:pt x="60389" y="439761"/>
                  </a:lnTo>
                  <a:lnTo>
                    <a:pt x="99292" y="428728"/>
                  </a:lnTo>
                  <a:lnTo>
                    <a:pt x="140695" y="412891"/>
                  </a:lnTo>
                  <a:lnTo>
                    <a:pt x="179642" y="395630"/>
                  </a:lnTo>
                  <a:lnTo>
                    <a:pt x="216317" y="373208"/>
                  </a:lnTo>
                  <a:lnTo>
                    <a:pt x="252319" y="347713"/>
                  </a:lnTo>
                  <a:lnTo>
                    <a:pt x="292910" y="306295"/>
                  </a:lnTo>
                  <a:lnTo>
                    <a:pt x="326946" y="265775"/>
                  </a:lnTo>
                  <a:lnTo>
                    <a:pt x="348331" y="224588"/>
                  </a:lnTo>
                  <a:lnTo>
                    <a:pt x="354163" y="182630"/>
                  </a:lnTo>
                  <a:lnTo>
                    <a:pt x="351150" y="146717"/>
                  </a:lnTo>
                  <a:lnTo>
                    <a:pt x="343935" y="129369"/>
                  </a:lnTo>
                  <a:lnTo>
                    <a:pt x="333122" y="115044"/>
                  </a:lnTo>
                  <a:lnTo>
                    <a:pt x="318394" y="102063"/>
                  </a:lnTo>
                  <a:lnTo>
                    <a:pt x="267321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848"/>
            <p:cNvSpPr/>
            <p:nvPr/>
          </p:nvSpPr>
          <p:spPr>
            <a:xfrm>
              <a:off x="2232422" y="1696641"/>
              <a:ext cx="187524" cy="17860"/>
            </a:xfrm>
            <a:custGeom>
              <a:avLst/>
              <a:gdLst/>
              <a:ahLst/>
              <a:cxnLst/>
              <a:rect l="0" t="0" r="0" b="0"/>
              <a:pathLst>
                <a:path w="187524" h="17860">
                  <a:moveTo>
                    <a:pt x="0" y="0"/>
                  </a:moveTo>
                  <a:lnTo>
                    <a:pt x="36131" y="4740"/>
                  </a:lnTo>
                  <a:lnTo>
                    <a:pt x="73654" y="7688"/>
                  </a:lnTo>
                  <a:lnTo>
                    <a:pt x="109908" y="13302"/>
                  </a:lnTo>
                  <a:lnTo>
                    <a:pt x="145785" y="16509"/>
                  </a:lnTo>
                  <a:lnTo>
                    <a:pt x="187523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849"/>
            <p:cNvSpPr/>
            <p:nvPr/>
          </p:nvSpPr>
          <p:spPr>
            <a:xfrm>
              <a:off x="2661047" y="1535906"/>
              <a:ext cx="13668" cy="321470"/>
            </a:xfrm>
            <a:custGeom>
              <a:avLst/>
              <a:gdLst/>
              <a:ahLst/>
              <a:cxnLst/>
              <a:rect l="0" t="0" r="0" b="0"/>
              <a:pathLst>
                <a:path w="13668" h="321470">
                  <a:moveTo>
                    <a:pt x="0" y="0"/>
                  </a:moveTo>
                  <a:lnTo>
                    <a:pt x="2646" y="44587"/>
                  </a:lnTo>
                  <a:lnTo>
                    <a:pt x="7688" y="80355"/>
                  </a:lnTo>
                  <a:lnTo>
                    <a:pt x="8685" y="122221"/>
                  </a:lnTo>
                  <a:lnTo>
                    <a:pt x="8881" y="162828"/>
                  </a:lnTo>
                  <a:lnTo>
                    <a:pt x="8920" y="204033"/>
                  </a:lnTo>
                  <a:lnTo>
                    <a:pt x="13667" y="245993"/>
                  </a:lnTo>
                  <a:lnTo>
                    <a:pt x="11877" y="281908"/>
                  </a:lnTo>
                  <a:lnTo>
                    <a:pt x="893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850"/>
            <p:cNvSpPr/>
            <p:nvPr/>
          </p:nvSpPr>
          <p:spPr>
            <a:xfrm>
              <a:off x="2687836" y="1634133"/>
              <a:ext cx="267892" cy="80368"/>
            </a:xfrm>
            <a:custGeom>
              <a:avLst/>
              <a:gdLst/>
              <a:ahLst/>
              <a:cxnLst/>
              <a:rect l="0" t="0" r="0" b="0"/>
              <a:pathLst>
                <a:path w="267892" h="80368">
                  <a:moveTo>
                    <a:pt x="0" y="80367"/>
                  </a:moveTo>
                  <a:lnTo>
                    <a:pt x="21910" y="63198"/>
                  </a:lnTo>
                  <a:lnTo>
                    <a:pt x="60515" y="48349"/>
                  </a:lnTo>
                  <a:lnTo>
                    <a:pt x="97833" y="35862"/>
                  </a:lnTo>
                  <a:lnTo>
                    <a:pt x="138608" y="23841"/>
                  </a:lnTo>
                  <a:lnTo>
                    <a:pt x="173140" y="14891"/>
                  </a:lnTo>
                  <a:lnTo>
                    <a:pt x="208507" y="5955"/>
                  </a:lnTo>
                  <a:lnTo>
                    <a:pt x="26789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851"/>
            <p:cNvSpPr/>
            <p:nvPr/>
          </p:nvSpPr>
          <p:spPr>
            <a:xfrm>
              <a:off x="2955727" y="1482328"/>
              <a:ext cx="35689" cy="357189"/>
            </a:xfrm>
            <a:custGeom>
              <a:avLst/>
              <a:gdLst/>
              <a:ahLst/>
              <a:cxnLst/>
              <a:rect l="0" t="0" r="0" b="0"/>
              <a:pathLst>
                <a:path w="35689" h="357189">
                  <a:moveTo>
                    <a:pt x="0" y="0"/>
                  </a:moveTo>
                  <a:lnTo>
                    <a:pt x="9713" y="27365"/>
                  </a:lnTo>
                  <a:lnTo>
                    <a:pt x="18091" y="62678"/>
                  </a:lnTo>
                  <a:lnTo>
                    <a:pt x="29811" y="105426"/>
                  </a:lnTo>
                  <a:lnTo>
                    <a:pt x="33968" y="142914"/>
                  </a:lnTo>
                  <a:lnTo>
                    <a:pt x="35200" y="180700"/>
                  </a:lnTo>
                  <a:lnTo>
                    <a:pt x="35564" y="221772"/>
                  </a:lnTo>
                  <a:lnTo>
                    <a:pt x="35650" y="253347"/>
                  </a:lnTo>
                  <a:lnTo>
                    <a:pt x="35688" y="285239"/>
                  </a:lnTo>
                  <a:lnTo>
                    <a:pt x="26789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142"/>
          <p:cNvGrpSpPr/>
          <p:nvPr/>
        </p:nvGrpSpPr>
        <p:grpSpPr>
          <a:xfrm>
            <a:off x="785813" y="1268016"/>
            <a:ext cx="1937743" cy="1143001"/>
            <a:chOff x="785813" y="1268016"/>
            <a:chExt cx="1937743" cy="1143001"/>
          </a:xfrm>
        </p:grpSpPr>
        <p:sp>
          <p:nvSpPr>
            <p:cNvPr id="96" name="SMARTInkShape-852"/>
            <p:cNvSpPr/>
            <p:nvPr/>
          </p:nvSpPr>
          <p:spPr>
            <a:xfrm>
              <a:off x="785813" y="1410891"/>
              <a:ext cx="1660922" cy="1000126"/>
            </a:xfrm>
            <a:custGeom>
              <a:avLst/>
              <a:gdLst/>
              <a:ahLst/>
              <a:cxnLst/>
              <a:rect l="0" t="0" r="0" b="0"/>
              <a:pathLst>
                <a:path w="1660922" h="1000126">
                  <a:moveTo>
                    <a:pt x="0" y="1000125"/>
                  </a:moveTo>
                  <a:lnTo>
                    <a:pt x="34432" y="958624"/>
                  </a:lnTo>
                  <a:lnTo>
                    <a:pt x="60943" y="930086"/>
                  </a:lnTo>
                  <a:lnTo>
                    <a:pt x="92570" y="894252"/>
                  </a:lnTo>
                  <a:lnTo>
                    <a:pt x="134408" y="852528"/>
                  </a:lnTo>
                  <a:lnTo>
                    <a:pt x="158066" y="830289"/>
                  </a:lnTo>
                  <a:lnTo>
                    <a:pt x="182768" y="807526"/>
                  </a:lnTo>
                  <a:lnTo>
                    <a:pt x="208165" y="784413"/>
                  </a:lnTo>
                  <a:lnTo>
                    <a:pt x="234027" y="761067"/>
                  </a:lnTo>
                  <a:lnTo>
                    <a:pt x="263174" y="735581"/>
                  </a:lnTo>
                  <a:lnTo>
                    <a:pt x="294512" y="708669"/>
                  </a:lnTo>
                  <a:lnTo>
                    <a:pt x="327310" y="680805"/>
                  </a:lnTo>
                  <a:lnTo>
                    <a:pt x="361081" y="653300"/>
                  </a:lnTo>
                  <a:lnTo>
                    <a:pt x="395502" y="626033"/>
                  </a:lnTo>
                  <a:lnTo>
                    <a:pt x="430355" y="598925"/>
                  </a:lnTo>
                  <a:lnTo>
                    <a:pt x="467481" y="572916"/>
                  </a:lnTo>
                  <a:lnTo>
                    <a:pt x="506123" y="547639"/>
                  </a:lnTo>
                  <a:lnTo>
                    <a:pt x="545775" y="522851"/>
                  </a:lnTo>
                  <a:lnTo>
                    <a:pt x="586099" y="497395"/>
                  </a:lnTo>
                  <a:lnTo>
                    <a:pt x="626873" y="471495"/>
                  </a:lnTo>
                  <a:lnTo>
                    <a:pt x="667947" y="445299"/>
                  </a:lnTo>
                  <a:lnTo>
                    <a:pt x="710212" y="419897"/>
                  </a:lnTo>
                  <a:lnTo>
                    <a:pt x="753271" y="395025"/>
                  </a:lnTo>
                  <a:lnTo>
                    <a:pt x="796860" y="370506"/>
                  </a:lnTo>
                  <a:lnTo>
                    <a:pt x="840802" y="347215"/>
                  </a:lnTo>
                  <a:lnTo>
                    <a:pt x="884980" y="324742"/>
                  </a:lnTo>
                  <a:lnTo>
                    <a:pt x="929315" y="302815"/>
                  </a:lnTo>
                  <a:lnTo>
                    <a:pt x="972762" y="281251"/>
                  </a:lnTo>
                  <a:lnTo>
                    <a:pt x="1015617" y="259931"/>
                  </a:lnTo>
                  <a:lnTo>
                    <a:pt x="1058078" y="238771"/>
                  </a:lnTo>
                  <a:lnTo>
                    <a:pt x="1100276" y="218712"/>
                  </a:lnTo>
                  <a:lnTo>
                    <a:pt x="1142298" y="199386"/>
                  </a:lnTo>
                  <a:lnTo>
                    <a:pt x="1184204" y="180549"/>
                  </a:lnTo>
                  <a:lnTo>
                    <a:pt x="1224047" y="163030"/>
                  </a:lnTo>
                  <a:lnTo>
                    <a:pt x="1262516" y="146390"/>
                  </a:lnTo>
                  <a:lnTo>
                    <a:pt x="1300067" y="130335"/>
                  </a:lnTo>
                  <a:lnTo>
                    <a:pt x="1337008" y="115663"/>
                  </a:lnTo>
                  <a:lnTo>
                    <a:pt x="1373542" y="101913"/>
                  </a:lnTo>
                  <a:lnTo>
                    <a:pt x="1409804" y="88778"/>
                  </a:lnTo>
                  <a:lnTo>
                    <a:pt x="1443900" y="76053"/>
                  </a:lnTo>
                  <a:lnTo>
                    <a:pt x="1476553" y="63600"/>
                  </a:lnTo>
                  <a:lnTo>
                    <a:pt x="1508243" y="51329"/>
                  </a:lnTo>
                  <a:lnTo>
                    <a:pt x="1535324" y="41165"/>
                  </a:lnTo>
                  <a:lnTo>
                    <a:pt x="1559330" y="32404"/>
                  </a:lnTo>
                  <a:lnTo>
                    <a:pt x="1599895" y="18370"/>
                  </a:lnTo>
                  <a:lnTo>
                    <a:pt x="166092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53"/>
            <p:cNvSpPr/>
            <p:nvPr/>
          </p:nvSpPr>
          <p:spPr>
            <a:xfrm>
              <a:off x="1171030" y="1268016"/>
              <a:ext cx="1552526" cy="741165"/>
            </a:xfrm>
            <a:custGeom>
              <a:avLst/>
              <a:gdLst/>
              <a:ahLst/>
              <a:cxnLst/>
              <a:rect l="0" t="0" r="0" b="0"/>
              <a:pathLst>
                <a:path w="1552526" h="741165">
                  <a:moveTo>
                    <a:pt x="7689" y="0"/>
                  </a:moveTo>
                  <a:lnTo>
                    <a:pt x="2948" y="4740"/>
                  </a:lnTo>
                  <a:lnTo>
                    <a:pt x="621" y="9713"/>
                  </a:lnTo>
                  <a:lnTo>
                    <a:pt x="0" y="12429"/>
                  </a:lnTo>
                  <a:lnTo>
                    <a:pt x="1571" y="15231"/>
                  </a:lnTo>
                  <a:lnTo>
                    <a:pt x="40282" y="45452"/>
                  </a:lnTo>
                  <a:lnTo>
                    <a:pt x="77208" y="62746"/>
                  </a:lnTo>
                  <a:lnTo>
                    <a:pt x="110024" y="75512"/>
                  </a:lnTo>
                  <a:lnTo>
                    <a:pt x="147760" y="91107"/>
                  </a:lnTo>
                  <a:lnTo>
                    <a:pt x="169530" y="99433"/>
                  </a:lnTo>
                  <a:lnTo>
                    <a:pt x="192974" y="107961"/>
                  </a:lnTo>
                  <a:lnTo>
                    <a:pt x="217532" y="116622"/>
                  </a:lnTo>
                  <a:lnTo>
                    <a:pt x="242834" y="126365"/>
                  </a:lnTo>
                  <a:lnTo>
                    <a:pt x="268632" y="136829"/>
                  </a:lnTo>
                  <a:lnTo>
                    <a:pt x="294760" y="147774"/>
                  </a:lnTo>
                  <a:lnTo>
                    <a:pt x="322101" y="159039"/>
                  </a:lnTo>
                  <a:lnTo>
                    <a:pt x="350250" y="170518"/>
                  </a:lnTo>
                  <a:lnTo>
                    <a:pt x="378938" y="182140"/>
                  </a:lnTo>
                  <a:lnTo>
                    <a:pt x="408977" y="194848"/>
                  </a:lnTo>
                  <a:lnTo>
                    <a:pt x="439918" y="208281"/>
                  </a:lnTo>
                  <a:lnTo>
                    <a:pt x="471459" y="222198"/>
                  </a:lnTo>
                  <a:lnTo>
                    <a:pt x="502408" y="235444"/>
                  </a:lnTo>
                  <a:lnTo>
                    <a:pt x="532962" y="248244"/>
                  </a:lnTo>
                  <a:lnTo>
                    <a:pt x="563254" y="260746"/>
                  </a:lnTo>
                  <a:lnTo>
                    <a:pt x="594362" y="274041"/>
                  </a:lnTo>
                  <a:lnTo>
                    <a:pt x="626016" y="287866"/>
                  </a:lnTo>
                  <a:lnTo>
                    <a:pt x="658032" y="302043"/>
                  </a:lnTo>
                  <a:lnTo>
                    <a:pt x="690290" y="316456"/>
                  </a:lnTo>
                  <a:lnTo>
                    <a:pt x="722709" y="331025"/>
                  </a:lnTo>
                  <a:lnTo>
                    <a:pt x="755236" y="345699"/>
                  </a:lnTo>
                  <a:lnTo>
                    <a:pt x="787835" y="360442"/>
                  </a:lnTo>
                  <a:lnTo>
                    <a:pt x="820482" y="375232"/>
                  </a:lnTo>
                  <a:lnTo>
                    <a:pt x="853160" y="390053"/>
                  </a:lnTo>
                  <a:lnTo>
                    <a:pt x="884867" y="404895"/>
                  </a:lnTo>
                  <a:lnTo>
                    <a:pt x="915928" y="419750"/>
                  </a:lnTo>
                  <a:lnTo>
                    <a:pt x="946556" y="434615"/>
                  </a:lnTo>
                  <a:lnTo>
                    <a:pt x="977890" y="449485"/>
                  </a:lnTo>
                  <a:lnTo>
                    <a:pt x="1009693" y="464360"/>
                  </a:lnTo>
                  <a:lnTo>
                    <a:pt x="1041809" y="479237"/>
                  </a:lnTo>
                  <a:lnTo>
                    <a:pt x="1073141" y="494116"/>
                  </a:lnTo>
                  <a:lnTo>
                    <a:pt x="1103951" y="508997"/>
                  </a:lnTo>
                  <a:lnTo>
                    <a:pt x="1134413" y="523878"/>
                  </a:lnTo>
                  <a:lnTo>
                    <a:pt x="1163651" y="538760"/>
                  </a:lnTo>
                  <a:lnTo>
                    <a:pt x="1192072" y="553642"/>
                  </a:lnTo>
                  <a:lnTo>
                    <a:pt x="1219950" y="568524"/>
                  </a:lnTo>
                  <a:lnTo>
                    <a:pt x="1247464" y="583406"/>
                  </a:lnTo>
                  <a:lnTo>
                    <a:pt x="1274737" y="598289"/>
                  </a:lnTo>
                  <a:lnTo>
                    <a:pt x="1301849" y="613172"/>
                  </a:lnTo>
                  <a:lnTo>
                    <a:pt x="1327860" y="627062"/>
                  </a:lnTo>
                  <a:lnTo>
                    <a:pt x="1353139" y="640292"/>
                  </a:lnTo>
                  <a:lnTo>
                    <a:pt x="1377929" y="653080"/>
                  </a:lnTo>
                  <a:lnTo>
                    <a:pt x="1401401" y="664582"/>
                  </a:lnTo>
                  <a:lnTo>
                    <a:pt x="1446002" y="685299"/>
                  </a:lnTo>
                  <a:lnTo>
                    <a:pt x="1481038" y="704429"/>
                  </a:lnTo>
                  <a:lnTo>
                    <a:pt x="1552525" y="7411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54"/>
            <p:cNvSpPr/>
            <p:nvPr/>
          </p:nvSpPr>
          <p:spPr>
            <a:xfrm>
              <a:off x="830461" y="1321594"/>
              <a:ext cx="1643063" cy="1053704"/>
            </a:xfrm>
            <a:custGeom>
              <a:avLst/>
              <a:gdLst/>
              <a:ahLst/>
              <a:cxnLst/>
              <a:rect l="0" t="0" r="0" b="0"/>
              <a:pathLst>
                <a:path w="1643063" h="1053704">
                  <a:moveTo>
                    <a:pt x="0" y="1053703"/>
                  </a:moveTo>
                  <a:lnTo>
                    <a:pt x="23371" y="1017065"/>
                  </a:lnTo>
                  <a:lnTo>
                    <a:pt x="46768" y="986818"/>
                  </a:lnTo>
                  <a:lnTo>
                    <a:pt x="78994" y="950885"/>
                  </a:lnTo>
                  <a:lnTo>
                    <a:pt x="117460" y="910772"/>
                  </a:lnTo>
                  <a:lnTo>
                    <a:pt x="161014" y="866485"/>
                  </a:lnTo>
                  <a:lnTo>
                    <a:pt x="186718" y="843563"/>
                  </a:lnTo>
                  <a:lnTo>
                    <a:pt x="214768" y="820344"/>
                  </a:lnTo>
                  <a:lnTo>
                    <a:pt x="244382" y="796927"/>
                  </a:lnTo>
                  <a:lnTo>
                    <a:pt x="275038" y="773379"/>
                  </a:lnTo>
                  <a:lnTo>
                    <a:pt x="306390" y="749742"/>
                  </a:lnTo>
                  <a:lnTo>
                    <a:pt x="338205" y="726047"/>
                  </a:lnTo>
                  <a:lnTo>
                    <a:pt x="371322" y="701320"/>
                  </a:lnTo>
                  <a:lnTo>
                    <a:pt x="405306" y="675906"/>
                  </a:lnTo>
                  <a:lnTo>
                    <a:pt x="439868" y="650034"/>
                  </a:lnTo>
                  <a:lnTo>
                    <a:pt x="475808" y="623855"/>
                  </a:lnTo>
                  <a:lnTo>
                    <a:pt x="512666" y="597474"/>
                  </a:lnTo>
                  <a:lnTo>
                    <a:pt x="550137" y="570956"/>
                  </a:lnTo>
                  <a:lnTo>
                    <a:pt x="589008" y="545341"/>
                  </a:lnTo>
                  <a:lnTo>
                    <a:pt x="628812" y="520326"/>
                  </a:lnTo>
                  <a:lnTo>
                    <a:pt x="669240" y="495712"/>
                  </a:lnTo>
                  <a:lnTo>
                    <a:pt x="710082" y="471365"/>
                  </a:lnTo>
                  <a:lnTo>
                    <a:pt x="751200" y="447196"/>
                  </a:lnTo>
                  <a:lnTo>
                    <a:pt x="792503" y="423147"/>
                  </a:lnTo>
                  <a:lnTo>
                    <a:pt x="834921" y="398184"/>
                  </a:lnTo>
                  <a:lnTo>
                    <a:pt x="878083" y="372612"/>
                  </a:lnTo>
                  <a:lnTo>
                    <a:pt x="921740" y="346634"/>
                  </a:lnTo>
                  <a:lnTo>
                    <a:pt x="964736" y="322371"/>
                  </a:lnTo>
                  <a:lnTo>
                    <a:pt x="1007290" y="299250"/>
                  </a:lnTo>
                  <a:lnTo>
                    <a:pt x="1049550" y="276890"/>
                  </a:lnTo>
                  <a:lnTo>
                    <a:pt x="1090622" y="255039"/>
                  </a:lnTo>
                  <a:lnTo>
                    <a:pt x="1130901" y="233526"/>
                  </a:lnTo>
                  <a:lnTo>
                    <a:pt x="1170653" y="212238"/>
                  </a:lnTo>
                  <a:lnTo>
                    <a:pt x="1211045" y="191102"/>
                  </a:lnTo>
                  <a:lnTo>
                    <a:pt x="1251863" y="170065"/>
                  </a:lnTo>
                  <a:lnTo>
                    <a:pt x="1292966" y="149095"/>
                  </a:lnTo>
                  <a:lnTo>
                    <a:pt x="1333266" y="129163"/>
                  </a:lnTo>
                  <a:lnTo>
                    <a:pt x="1373032" y="109921"/>
                  </a:lnTo>
                  <a:lnTo>
                    <a:pt x="1412440" y="91140"/>
                  </a:lnTo>
                  <a:lnTo>
                    <a:pt x="1448635" y="74650"/>
                  </a:lnTo>
                  <a:lnTo>
                    <a:pt x="1482686" y="59689"/>
                  </a:lnTo>
                  <a:lnTo>
                    <a:pt x="1515309" y="45746"/>
                  </a:lnTo>
                  <a:lnTo>
                    <a:pt x="1544003" y="34466"/>
                  </a:lnTo>
                  <a:lnTo>
                    <a:pt x="16430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55"/>
            <p:cNvSpPr/>
            <p:nvPr/>
          </p:nvSpPr>
          <p:spPr>
            <a:xfrm>
              <a:off x="937617" y="1339453"/>
              <a:ext cx="1705572" cy="741165"/>
            </a:xfrm>
            <a:custGeom>
              <a:avLst/>
              <a:gdLst/>
              <a:ahLst/>
              <a:cxnLst/>
              <a:rect l="0" t="0" r="0" b="0"/>
              <a:pathLst>
                <a:path w="1705572" h="741165">
                  <a:moveTo>
                    <a:pt x="0" y="0"/>
                  </a:moveTo>
                  <a:lnTo>
                    <a:pt x="0" y="4741"/>
                  </a:lnTo>
                  <a:lnTo>
                    <a:pt x="28443" y="17169"/>
                  </a:lnTo>
                  <a:lnTo>
                    <a:pt x="58282" y="25160"/>
                  </a:lnTo>
                  <a:lnTo>
                    <a:pt x="92380" y="33010"/>
                  </a:lnTo>
                  <a:lnTo>
                    <a:pt x="130685" y="43114"/>
                  </a:lnTo>
                  <a:lnTo>
                    <a:pt x="173507" y="56865"/>
                  </a:lnTo>
                  <a:lnTo>
                    <a:pt x="196039" y="64699"/>
                  </a:lnTo>
                  <a:lnTo>
                    <a:pt x="220981" y="72898"/>
                  </a:lnTo>
                  <a:lnTo>
                    <a:pt x="247532" y="81341"/>
                  </a:lnTo>
                  <a:lnTo>
                    <a:pt x="275154" y="89946"/>
                  </a:lnTo>
                  <a:lnTo>
                    <a:pt x="303491" y="98660"/>
                  </a:lnTo>
                  <a:lnTo>
                    <a:pt x="332304" y="107445"/>
                  </a:lnTo>
                  <a:lnTo>
                    <a:pt x="361434" y="116278"/>
                  </a:lnTo>
                  <a:lnTo>
                    <a:pt x="391769" y="125144"/>
                  </a:lnTo>
                  <a:lnTo>
                    <a:pt x="422906" y="134031"/>
                  </a:lnTo>
                  <a:lnTo>
                    <a:pt x="454578" y="142932"/>
                  </a:lnTo>
                  <a:lnTo>
                    <a:pt x="487599" y="152835"/>
                  </a:lnTo>
                  <a:lnTo>
                    <a:pt x="521519" y="163406"/>
                  </a:lnTo>
                  <a:lnTo>
                    <a:pt x="556039" y="174422"/>
                  </a:lnTo>
                  <a:lnTo>
                    <a:pt x="591950" y="186726"/>
                  </a:lnTo>
                  <a:lnTo>
                    <a:pt x="628790" y="199891"/>
                  </a:lnTo>
                  <a:lnTo>
                    <a:pt x="666248" y="213628"/>
                  </a:lnTo>
                  <a:lnTo>
                    <a:pt x="704118" y="227746"/>
                  </a:lnTo>
                  <a:lnTo>
                    <a:pt x="742264" y="242120"/>
                  </a:lnTo>
                  <a:lnTo>
                    <a:pt x="780593" y="256664"/>
                  </a:lnTo>
                  <a:lnTo>
                    <a:pt x="820036" y="271320"/>
                  </a:lnTo>
                  <a:lnTo>
                    <a:pt x="860222" y="286052"/>
                  </a:lnTo>
                  <a:lnTo>
                    <a:pt x="900903" y="300834"/>
                  </a:lnTo>
                  <a:lnTo>
                    <a:pt x="940923" y="316642"/>
                  </a:lnTo>
                  <a:lnTo>
                    <a:pt x="980500" y="333134"/>
                  </a:lnTo>
                  <a:lnTo>
                    <a:pt x="1019784" y="350081"/>
                  </a:lnTo>
                  <a:lnTo>
                    <a:pt x="1059864" y="368325"/>
                  </a:lnTo>
                  <a:lnTo>
                    <a:pt x="1100474" y="387433"/>
                  </a:lnTo>
                  <a:lnTo>
                    <a:pt x="1141439" y="407117"/>
                  </a:lnTo>
                  <a:lnTo>
                    <a:pt x="1182639" y="427185"/>
                  </a:lnTo>
                  <a:lnTo>
                    <a:pt x="1223996" y="447508"/>
                  </a:lnTo>
                  <a:lnTo>
                    <a:pt x="1265458" y="468003"/>
                  </a:lnTo>
                  <a:lnTo>
                    <a:pt x="1305998" y="488611"/>
                  </a:lnTo>
                  <a:lnTo>
                    <a:pt x="1345923" y="509296"/>
                  </a:lnTo>
                  <a:lnTo>
                    <a:pt x="1385439" y="530031"/>
                  </a:lnTo>
                  <a:lnTo>
                    <a:pt x="1423688" y="551791"/>
                  </a:lnTo>
                  <a:lnTo>
                    <a:pt x="1461094" y="574236"/>
                  </a:lnTo>
                  <a:lnTo>
                    <a:pt x="1497938" y="597137"/>
                  </a:lnTo>
                  <a:lnTo>
                    <a:pt x="1531430" y="618357"/>
                  </a:lnTo>
                  <a:lnTo>
                    <a:pt x="1562688" y="638457"/>
                  </a:lnTo>
                  <a:lnTo>
                    <a:pt x="1592456" y="657810"/>
                  </a:lnTo>
                  <a:lnTo>
                    <a:pt x="1618255" y="675672"/>
                  </a:lnTo>
                  <a:lnTo>
                    <a:pt x="1705571" y="7411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143"/>
          <p:cNvGrpSpPr/>
          <p:nvPr/>
        </p:nvGrpSpPr>
        <p:grpSpPr>
          <a:xfrm>
            <a:off x="7404242" y="1446173"/>
            <a:ext cx="923400" cy="952872"/>
            <a:chOff x="7404242" y="1446173"/>
            <a:chExt cx="923400" cy="952872"/>
          </a:xfrm>
        </p:grpSpPr>
        <p:sp>
          <p:nvSpPr>
            <p:cNvPr id="101" name="SMARTInkShape-856"/>
            <p:cNvSpPr/>
            <p:nvPr/>
          </p:nvSpPr>
          <p:spPr>
            <a:xfrm>
              <a:off x="7857553" y="2056894"/>
              <a:ext cx="345691" cy="273912"/>
            </a:xfrm>
            <a:custGeom>
              <a:avLst/>
              <a:gdLst/>
              <a:ahLst/>
              <a:cxnLst/>
              <a:rect l="0" t="0" r="0" b="0"/>
              <a:pathLst>
                <a:path w="345691" h="273912">
                  <a:moveTo>
                    <a:pt x="0" y="273911"/>
                  </a:moveTo>
                  <a:lnTo>
                    <a:pt x="18414" y="265135"/>
                  </a:lnTo>
                  <a:lnTo>
                    <a:pt x="43224" y="252133"/>
                  </a:lnTo>
                  <a:lnTo>
                    <a:pt x="67702" y="238505"/>
                  </a:lnTo>
                  <a:lnTo>
                    <a:pt x="91959" y="223465"/>
                  </a:lnTo>
                  <a:lnTo>
                    <a:pt x="116066" y="207486"/>
                  </a:lnTo>
                  <a:lnTo>
                    <a:pt x="140077" y="190880"/>
                  </a:lnTo>
                  <a:lnTo>
                    <a:pt x="163028" y="173857"/>
                  </a:lnTo>
                  <a:lnTo>
                    <a:pt x="207051" y="139066"/>
                  </a:lnTo>
                  <a:lnTo>
                    <a:pt x="249768" y="101114"/>
                  </a:lnTo>
                  <a:lnTo>
                    <a:pt x="290911" y="61096"/>
                  </a:lnTo>
                  <a:lnTo>
                    <a:pt x="329042" y="20159"/>
                  </a:lnTo>
                  <a:lnTo>
                    <a:pt x="3456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857"/>
            <p:cNvSpPr/>
            <p:nvPr/>
          </p:nvSpPr>
          <p:spPr>
            <a:xfrm>
              <a:off x="7404242" y="1455539"/>
              <a:ext cx="498532" cy="664806"/>
            </a:xfrm>
            <a:custGeom>
              <a:avLst/>
              <a:gdLst/>
              <a:ahLst/>
              <a:cxnLst/>
              <a:rect l="0" t="0" r="0" b="0"/>
              <a:pathLst>
                <a:path w="498532" h="664806">
                  <a:moveTo>
                    <a:pt x="498531" y="0"/>
                  </a:moveTo>
                  <a:lnTo>
                    <a:pt x="480488" y="0"/>
                  </a:lnTo>
                  <a:lnTo>
                    <a:pt x="470338" y="5292"/>
                  </a:lnTo>
                  <a:lnTo>
                    <a:pt x="433671" y="32447"/>
                  </a:lnTo>
                  <a:lnTo>
                    <a:pt x="399717" y="63082"/>
                  </a:lnTo>
                  <a:lnTo>
                    <a:pt x="369286" y="89221"/>
                  </a:lnTo>
                  <a:lnTo>
                    <a:pt x="335917" y="122667"/>
                  </a:lnTo>
                  <a:lnTo>
                    <a:pt x="300251" y="160683"/>
                  </a:lnTo>
                  <a:lnTo>
                    <a:pt x="261247" y="200730"/>
                  </a:lnTo>
                  <a:lnTo>
                    <a:pt x="223408" y="241679"/>
                  </a:lnTo>
                  <a:lnTo>
                    <a:pt x="187739" y="285015"/>
                  </a:lnTo>
                  <a:lnTo>
                    <a:pt x="171282" y="309072"/>
                  </a:lnTo>
                  <a:lnTo>
                    <a:pt x="155349" y="334041"/>
                  </a:lnTo>
                  <a:lnTo>
                    <a:pt x="139767" y="359616"/>
                  </a:lnTo>
                  <a:lnTo>
                    <a:pt x="124418" y="385595"/>
                  </a:lnTo>
                  <a:lnTo>
                    <a:pt x="109223" y="411845"/>
                  </a:lnTo>
                  <a:lnTo>
                    <a:pt x="94134" y="438274"/>
                  </a:lnTo>
                  <a:lnTo>
                    <a:pt x="79113" y="464823"/>
                  </a:lnTo>
                  <a:lnTo>
                    <a:pt x="64138" y="491453"/>
                  </a:lnTo>
                  <a:lnTo>
                    <a:pt x="51178" y="518135"/>
                  </a:lnTo>
                  <a:lnTo>
                    <a:pt x="39561" y="544853"/>
                  </a:lnTo>
                  <a:lnTo>
                    <a:pt x="28841" y="571595"/>
                  </a:lnTo>
                  <a:lnTo>
                    <a:pt x="19709" y="597360"/>
                  </a:lnTo>
                  <a:lnTo>
                    <a:pt x="11637" y="622474"/>
                  </a:lnTo>
                  <a:lnTo>
                    <a:pt x="4271" y="647155"/>
                  </a:lnTo>
                  <a:lnTo>
                    <a:pt x="0" y="664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858"/>
            <p:cNvSpPr/>
            <p:nvPr/>
          </p:nvSpPr>
          <p:spPr>
            <a:xfrm>
              <a:off x="7706320" y="1446173"/>
              <a:ext cx="621322" cy="331607"/>
            </a:xfrm>
            <a:custGeom>
              <a:avLst/>
              <a:gdLst/>
              <a:ahLst/>
              <a:cxnLst/>
              <a:rect l="0" t="0" r="0" b="0"/>
              <a:pathLst>
                <a:path w="621322" h="331607">
                  <a:moveTo>
                    <a:pt x="621134" y="331606"/>
                  </a:moveTo>
                  <a:lnTo>
                    <a:pt x="621321" y="298092"/>
                  </a:lnTo>
                  <a:lnTo>
                    <a:pt x="614810" y="256420"/>
                  </a:lnTo>
                  <a:lnTo>
                    <a:pt x="602655" y="217394"/>
                  </a:lnTo>
                  <a:lnTo>
                    <a:pt x="586339" y="180206"/>
                  </a:lnTo>
                  <a:lnTo>
                    <a:pt x="565859" y="143834"/>
                  </a:lnTo>
                  <a:lnTo>
                    <a:pt x="540881" y="110471"/>
                  </a:lnTo>
                  <a:lnTo>
                    <a:pt x="511259" y="80098"/>
                  </a:lnTo>
                  <a:lnTo>
                    <a:pt x="474942" y="53370"/>
                  </a:lnTo>
                  <a:lnTo>
                    <a:pt x="433005" y="33554"/>
                  </a:lnTo>
                  <a:lnTo>
                    <a:pt x="410709" y="25491"/>
                  </a:lnTo>
                  <a:lnTo>
                    <a:pt x="386915" y="18132"/>
                  </a:lnTo>
                  <a:lnTo>
                    <a:pt x="362124" y="11241"/>
                  </a:lnTo>
                  <a:lnTo>
                    <a:pt x="336666" y="4663"/>
                  </a:lnTo>
                  <a:lnTo>
                    <a:pt x="310764" y="1270"/>
                  </a:lnTo>
                  <a:lnTo>
                    <a:pt x="284567" y="0"/>
                  </a:lnTo>
                  <a:lnTo>
                    <a:pt x="258172" y="145"/>
                  </a:lnTo>
                  <a:lnTo>
                    <a:pt x="229662" y="2227"/>
                  </a:lnTo>
                  <a:lnTo>
                    <a:pt x="199740" y="5599"/>
                  </a:lnTo>
                  <a:lnTo>
                    <a:pt x="168879" y="9831"/>
                  </a:lnTo>
                  <a:lnTo>
                    <a:pt x="141360" y="14637"/>
                  </a:lnTo>
                  <a:lnTo>
                    <a:pt x="116068" y="19825"/>
                  </a:lnTo>
                  <a:lnTo>
                    <a:pt x="71430" y="30882"/>
                  </a:lnTo>
                  <a:lnTo>
                    <a:pt x="0" y="54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859"/>
            <p:cNvSpPr/>
            <p:nvPr/>
          </p:nvSpPr>
          <p:spPr>
            <a:xfrm>
              <a:off x="7419832" y="2333129"/>
              <a:ext cx="285266" cy="65916"/>
            </a:xfrm>
            <a:custGeom>
              <a:avLst/>
              <a:gdLst/>
              <a:ahLst/>
              <a:cxnLst/>
              <a:rect l="0" t="0" r="0" b="0"/>
              <a:pathLst>
                <a:path w="285266" h="65916">
                  <a:moveTo>
                    <a:pt x="0" y="0"/>
                  </a:moveTo>
                  <a:lnTo>
                    <a:pt x="3402" y="6448"/>
                  </a:lnTo>
                  <a:lnTo>
                    <a:pt x="37798" y="39522"/>
                  </a:lnTo>
                  <a:lnTo>
                    <a:pt x="67811" y="53560"/>
                  </a:lnTo>
                  <a:lnTo>
                    <a:pt x="101986" y="62114"/>
                  </a:lnTo>
                  <a:lnTo>
                    <a:pt x="140326" y="65915"/>
                  </a:lnTo>
                  <a:lnTo>
                    <a:pt x="183163" y="64959"/>
                  </a:lnTo>
                  <a:lnTo>
                    <a:pt x="205699" y="63315"/>
                  </a:lnTo>
                  <a:lnTo>
                    <a:pt x="229651" y="60235"/>
                  </a:lnTo>
                  <a:lnTo>
                    <a:pt x="254550" y="56197"/>
                  </a:lnTo>
                  <a:lnTo>
                    <a:pt x="280079" y="51521"/>
                  </a:lnTo>
                  <a:lnTo>
                    <a:pt x="285265" y="502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144"/>
          <p:cNvGrpSpPr/>
          <p:nvPr/>
        </p:nvGrpSpPr>
        <p:grpSpPr>
          <a:xfrm>
            <a:off x="7572375" y="1080492"/>
            <a:ext cx="500064" cy="339329"/>
            <a:chOff x="7572375" y="1080492"/>
            <a:chExt cx="500064" cy="339329"/>
          </a:xfrm>
        </p:grpSpPr>
        <p:sp>
          <p:nvSpPr>
            <p:cNvPr id="106" name="SMARTInkShape-860"/>
            <p:cNvSpPr/>
            <p:nvPr/>
          </p:nvSpPr>
          <p:spPr>
            <a:xfrm>
              <a:off x="7572375" y="1223367"/>
              <a:ext cx="232173" cy="142876"/>
            </a:xfrm>
            <a:custGeom>
              <a:avLst/>
              <a:gdLst/>
              <a:ahLst/>
              <a:cxnLst/>
              <a:rect l="0" t="0" r="0" b="0"/>
              <a:pathLst>
                <a:path w="232173" h="142876">
                  <a:moveTo>
                    <a:pt x="0" y="0"/>
                  </a:moveTo>
                  <a:lnTo>
                    <a:pt x="41940" y="34873"/>
                  </a:lnTo>
                  <a:lnTo>
                    <a:pt x="81187" y="65373"/>
                  </a:lnTo>
                  <a:lnTo>
                    <a:pt x="125124" y="95235"/>
                  </a:lnTo>
                  <a:lnTo>
                    <a:pt x="169678" y="117946"/>
                  </a:lnTo>
                  <a:lnTo>
                    <a:pt x="232172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861"/>
            <p:cNvSpPr/>
            <p:nvPr/>
          </p:nvSpPr>
          <p:spPr>
            <a:xfrm>
              <a:off x="7590234" y="1196578"/>
              <a:ext cx="151806" cy="223243"/>
            </a:xfrm>
            <a:custGeom>
              <a:avLst/>
              <a:gdLst/>
              <a:ahLst/>
              <a:cxnLst/>
              <a:rect l="0" t="0" r="0" b="0"/>
              <a:pathLst>
                <a:path w="151806" h="223243">
                  <a:moveTo>
                    <a:pt x="151805" y="0"/>
                  </a:moveTo>
                  <a:lnTo>
                    <a:pt x="135581" y="37592"/>
                  </a:lnTo>
                  <a:lnTo>
                    <a:pt x="115234" y="74453"/>
                  </a:lnTo>
                  <a:lnTo>
                    <a:pt x="87365" y="114918"/>
                  </a:lnTo>
                  <a:lnTo>
                    <a:pt x="54108" y="157935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862"/>
            <p:cNvSpPr/>
            <p:nvPr/>
          </p:nvSpPr>
          <p:spPr>
            <a:xfrm>
              <a:off x="7893844" y="1151930"/>
              <a:ext cx="178595" cy="151805"/>
            </a:xfrm>
            <a:custGeom>
              <a:avLst/>
              <a:gdLst/>
              <a:ahLst/>
              <a:cxnLst/>
              <a:rect l="0" t="0" r="0" b="0"/>
              <a:pathLst>
                <a:path w="178595" h="151805">
                  <a:moveTo>
                    <a:pt x="0" y="0"/>
                  </a:moveTo>
                  <a:lnTo>
                    <a:pt x="4741" y="0"/>
                  </a:lnTo>
                  <a:lnTo>
                    <a:pt x="33419" y="40234"/>
                  </a:lnTo>
                  <a:lnTo>
                    <a:pt x="62597" y="78316"/>
                  </a:lnTo>
                  <a:lnTo>
                    <a:pt x="99414" y="109862"/>
                  </a:lnTo>
                  <a:lnTo>
                    <a:pt x="138291" y="135122"/>
                  </a:lnTo>
                  <a:lnTo>
                    <a:pt x="178594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863"/>
            <p:cNvSpPr/>
            <p:nvPr/>
          </p:nvSpPr>
          <p:spPr>
            <a:xfrm>
              <a:off x="7884914" y="1080492"/>
              <a:ext cx="151806" cy="276822"/>
            </a:xfrm>
            <a:custGeom>
              <a:avLst/>
              <a:gdLst/>
              <a:ahLst/>
              <a:cxnLst/>
              <a:rect l="0" t="0" r="0" b="0"/>
              <a:pathLst>
                <a:path w="151806" h="276822">
                  <a:moveTo>
                    <a:pt x="151805" y="0"/>
                  </a:moveTo>
                  <a:lnTo>
                    <a:pt x="151805" y="4741"/>
                  </a:lnTo>
                  <a:lnTo>
                    <a:pt x="131410" y="42755"/>
                  </a:lnTo>
                  <a:lnTo>
                    <a:pt x="113240" y="77712"/>
                  </a:lnTo>
                  <a:lnTo>
                    <a:pt x="95289" y="112213"/>
                  </a:lnTo>
                  <a:lnTo>
                    <a:pt x="71445" y="153686"/>
                  </a:lnTo>
                  <a:lnTo>
                    <a:pt x="50934" y="190727"/>
                  </a:lnTo>
                  <a:lnTo>
                    <a:pt x="31297" y="227829"/>
                  </a:lnTo>
                  <a:lnTo>
                    <a:pt x="0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145"/>
          <p:cNvGrpSpPr/>
          <p:nvPr/>
        </p:nvGrpSpPr>
        <p:grpSpPr>
          <a:xfrm>
            <a:off x="7179469" y="1660922"/>
            <a:ext cx="223243" cy="258962"/>
            <a:chOff x="7179469" y="1660922"/>
            <a:chExt cx="223243" cy="258962"/>
          </a:xfrm>
        </p:grpSpPr>
        <p:sp>
          <p:nvSpPr>
            <p:cNvPr id="111" name="SMARTInkShape-864"/>
            <p:cNvSpPr/>
            <p:nvPr/>
          </p:nvSpPr>
          <p:spPr>
            <a:xfrm>
              <a:off x="7179469" y="1687711"/>
              <a:ext cx="223243" cy="151806"/>
            </a:xfrm>
            <a:custGeom>
              <a:avLst/>
              <a:gdLst/>
              <a:ahLst/>
              <a:cxnLst/>
              <a:rect l="0" t="0" r="0" b="0"/>
              <a:pathLst>
                <a:path w="223243" h="151806">
                  <a:moveTo>
                    <a:pt x="0" y="0"/>
                  </a:moveTo>
                  <a:lnTo>
                    <a:pt x="36183" y="44561"/>
                  </a:lnTo>
                  <a:lnTo>
                    <a:pt x="72674" y="74403"/>
                  </a:lnTo>
                  <a:lnTo>
                    <a:pt x="116248" y="104178"/>
                  </a:lnTo>
                  <a:lnTo>
                    <a:pt x="156982" y="126007"/>
                  </a:lnTo>
                  <a:lnTo>
                    <a:pt x="223242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865"/>
            <p:cNvSpPr/>
            <p:nvPr/>
          </p:nvSpPr>
          <p:spPr>
            <a:xfrm>
              <a:off x="7215188" y="1660922"/>
              <a:ext cx="169665" cy="258962"/>
            </a:xfrm>
            <a:custGeom>
              <a:avLst/>
              <a:gdLst/>
              <a:ahLst/>
              <a:cxnLst/>
              <a:rect l="0" t="0" r="0" b="0"/>
              <a:pathLst>
                <a:path w="169665" h="258962">
                  <a:moveTo>
                    <a:pt x="169664" y="0"/>
                  </a:moveTo>
                  <a:lnTo>
                    <a:pt x="154433" y="37591"/>
                  </a:lnTo>
                  <a:lnTo>
                    <a:pt x="139852" y="80614"/>
                  </a:lnTo>
                  <a:lnTo>
                    <a:pt x="113724" y="123264"/>
                  </a:lnTo>
                  <a:lnTo>
                    <a:pt x="88597" y="158121"/>
                  </a:lnTo>
                  <a:lnTo>
                    <a:pt x="59323" y="195568"/>
                  </a:lnTo>
                  <a:lnTo>
                    <a:pt x="20223" y="237532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146"/>
          <p:cNvGrpSpPr/>
          <p:nvPr/>
        </p:nvGrpSpPr>
        <p:grpSpPr>
          <a:xfrm>
            <a:off x="7290298" y="2000250"/>
            <a:ext cx="344934" cy="687587"/>
            <a:chOff x="7290298" y="2000250"/>
            <a:chExt cx="344934" cy="687587"/>
          </a:xfrm>
        </p:grpSpPr>
        <p:sp>
          <p:nvSpPr>
            <p:cNvPr id="114" name="SMARTInkShape-866"/>
            <p:cNvSpPr/>
            <p:nvPr/>
          </p:nvSpPr>
          <p:spPr>
            <a:xfrm>
              <a:off x="7492008" y="2473523"/>
              <a:ext cx="143224" cy="144058"/>
            </a:xfrm>
            <a:custGeom>
              <a:avLst/>
              <a:gdLst/>
              <a:ahLst/>
              <a:cxnLst/>
              <a:rect l="0" t="0" r="0" b="0"/>
              <a:pathLst>
                <a:path w="143224" h="144058">
                  <a:moveTo>
                    <a:pt x="0" y="0"/>
                  </a:moveTo>
                  <a:lnTo>
                    <a:pt x="0" y="9481"/>
                  </a:lnTo>
                  <a:lnTo>
                    <a:pt x="20117" y="49670"/>
                  </a:lnTo>
                  <a:lnTo>
                    <a:pt x="51061" y="86239"/>
                  </a:lnTo>
                  <a:lnTo>
                    <a:pt x="94048" y="117292"/>
                  </a:lnTo>
                  <a:lnTo>
                    <a:pt x="134571" y="140780"/>
                  </a:lnTo>
                  <a:lnTo>
                    <a:pt x="143223" y="144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867"/>
            <p:cNvSpPr/>
            <p:nvPr/>
          </p:nvSpPr>
          <p:spPr>
            <a:xfrm>
              <a:off x="7492008" y="2535978"/>
              <a:ext cx="134665" cy="151859"/>
            </a:xfrm>
            <a:custGeom>
              <a:avLst/>
              <a:gdLst/>
              <a:ahLst/>
              <a:cxnLst/>
              <a:rect l="0" t="0" r="0" b="0"/>
              <a:pathLst>
                <a:path w="134665" h="151859">
                  <a:moveTo>
                    <a:pt x="134664" y="0"/>
                  </a:moveTo>
                  <a:lnTo>
                    <a:pt x="122395" y="15425"/>
                  </a:lnTo>
                  <a:lnTo>
                    <a:pt x="81014" y="54480"/>
                  </a:lnTo>
                  <a:lnTo>
                    <a:pt x="43362" y="98391"/>
                  </a:lnTo>
                  <a:lnTo>
                    <a:pt x="0" y="1518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868"/>
            <p:cNvSpPr/>
            <p:nvPr/>
          </p:nvSpPr>
          <p:spPr>
            <a:xfrm>
              <a:off x="7290298" y="2000250"/>
              <a:ext cx="14187" cy="16424"/>
            </a:xfrm>
            <a:custGeom>
              <a:avLst/>
              <a:gdLst/>
              <a:ahLst/>
              <a:cxnLst/>
              <a:rect l="0" t="0" r="0" b="0"/>
              <a:pathLst>
                <a:path w="14187" h="16424">
                  <a:moveTo>
                    <a:pt x="14186" y="0"/>
                  </a:moveTo>
                  <a:lnTo>
                    <a:pt x="0" y="164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SMARTInkShape-Group147"/>
          <p:cNvGrpSpPr/>
          <p:nvPr/>
        </p:nvGrpSpPr>
        <p:grpSpPr>
          <a:xfrm>
            <a:off x="8313539" y="1428750"/>
            <a:ext cx="312540" cy="160735"/>
            <a:chOff x="8313539" y="1428750"/>
            <a:chExt cx="312540" cy="160735"/>
          </a:xfrm>
        </p:grpSpPr>
        <p:sp>
          <p:nvSpPr>
            <p:cNvPr id="118" name="SMARTInkShape-869"/>
            <p:cNvSpPr/>
            <p:nvPr/>
          </p:nvSpPr>
          <p:spPr>
            <a:xfrm>
              <a:off x="8313539" y="1437680"/>
              <a:ext cx="312540" cy="98227"/>
            </a:xfrm>
            <a:custGeom>
              <a:avLst/>
              <a:gdLst/>
              <a:ahLst/>
              <a:cxnLst/>
              <a:rect l="0" t="0" r="0" b="0"/>
              <a:pathLst>
                <a:path w="312540" h="98227">
                  <a:moveTo>
                    <a:pt x="0" y="0"/>
                  </a:moveTo>
                  <a:lnTo>
                    <a:pt x="37592" y="15231"/>
                  </a:lnTo>
                  <a:lnTo>
                    <a:pt x="80614" y="34552"/>
                  </a:lnTo>
                  <a:lnTo>
                    <a:pt x="123264" y="50775"/>
                  </a:lnTo>
                  <a:lnTo>
                    <a:pt x="158121" y="65425"/>
                  </a:lnTo>
                  <a:lnTo>
                    <a:pt x="193584" y="76491"/>
                  </a:lnTo>
                  <a:lnTo>
                    <a:pt x="229227" y="85061"/>
                  </a:lnTo>
                  <a:lnTo>
                    <a:pt x="263931" y="89034"/>
                  </a:lnTo>
                  <a:lnTo>
                    <a:pt x="312539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870"/>
            <p:cNvSpPr/>
            <p:nvPr/>
          </p:nvSpPr>
          <p:spPr>
            <a:xfrm>
              <a:off x="8420695" y="1428750"/>
              <a:ext cx="160736" cy="160735"/>
            </a:xfrm>
            <a:custGeom>
              <a:avLst/>
              <a:gdLst/>
              <a:ahLst/>
              <a:cxnLst/>
              <a:rect l="0" t="0" r="0" b="0"/>
              <a:pathLst>
                <a:path w="160736" h="160735">
                  <a:moveTo>
                    <a:pt x="160735" y="0"/>
                  </a:moveTo>
                  <a:lnTo>
                    <a:pt x="153606" y="8121"/>
                  </a:lnTo>
                  <a:lnTo>
                    <a:pt x="121517" y="47596"/>
                  </a:lnTo>
                  <a:lnTo>
                    <a:pt x="83866" y="80949"/>
                  </a:lnTo>
                  <a:lnTo>
                    <a:pt x="49492" y="117193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149"/>
          <p:cNvGrpSpPr/>
          <p:nvPr/>
        </p:nvGrpSpPr>
        <p:grpSpPr>
          <a:xfrm>
            <a:off x="8429625" y="1696641"/>
            <a:ext cx="187524" cy="250032"/>
            <a:chOff x="8429625" y="1696641"/>
            <a:chExt cx="187524" cy="250032"/>
          </a:xfrm>
        </p:grpSpPr>
        <p:sp>
          <p:nvSpPr>
            <p:cNvPr id="121" name="SMARTInkShape-871"/>
            <p:cNvSpPr/>
            <p:nvPr/>
          </p:nvSpPr>
          <p:spPr>
            <a:xfrm>
              <a:off x="8429625" y="1714500"/>
              <a:ext cx="178595" cy="232173"/>
            </a:xfrm>
            <a:custGeom>
              <a:avLst/>
              <a:gdLst/>
              <a:ahLst/>
              <a:cxnLst/>
              <a:rect l="0" t="0" r="0" b="0"/>
              <a:pathLst>
                <a:path w="178595" h="232173">
                  <a:moveTo>
                    <a:pt x="178594" y="0"/>
                  </a:moveTo>
                  <a:lnTo>
                    <a:pt x="153736" y="37287"/>
                  </a:lnTo>
                  <a:lnTo>
                    <a:pt x="123633" y="72739"/>
                  </a:lnTo>
                  <a:lnTo>
                    <a:pt x="89024" y="116931"/>
                  </a:lnTo>
                  <a:lnTo>
                    <a:pt x="62426" y="152055"/>
                  </a:lnTo>
                  <a:lnTo>
                    <a:pt x="31514" y="194739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872"/>
            <p:cNvSpPr/>
            <p:nvPr/>
          </p:nvSpPr>
          <p:spPr>
            <a:xfrm>
              <a:off x="8456414" y="1696641"/>
              <a:ext cx="160735" cy="214313"/>
            </a:xfrm>
            <a:custGeom>
              <a:avLst/>
              <a:gdLst/>
              <a:ahLst/>
              <a:cxnLst/>
              <a:rect l="0" t="0" r="0" b="0"/>
              <a:pathLst>
                <a:path w="160735" h="214313">
                  <a:moveTo>
                    <a:pt x="0" y="0"/>
                  </a:moveTo>
                  <a:lnTo>
                    <a:pt x="0" y="22783"/>
                  </a:lnTo>
                  <a:lnTo>
                    <a:pt x="19403" y="60687"/>
                  </a:lnTo>
                  <a:lnTo>
                    <a:pt x="42856" y="102176"/>
                  </a:lnTo>
                  <a:lnTo>
                    <a:pt x="71855" y="140862"/>
                  </a:lnTo>
                  <a:lnTo>
                    <a:pt x="97721" y="172904"/>
                  </a:lnTo>
                  <a:lnTo>
                    <a:pt x="139207" y="198864"/>
                  </a:lnTo>
                  <a:lnTo>
                    <a:pt x="160734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SMARTInkShape-873"/>
          <p:cNvSpPr/>
          <p:nvPr/>
        </p:nvSpPr>
        <p:spPr>
          <a:xfrm>
            <a:off x="7764463" y="2520265"/>
            <a:ext cx="244951" cy="239009"/>
          </a:xfrm>
          <a:custGeom>
            <a:avLst/>
            <a:gdLst/>
            <a:ahLst/>
            <a:cxnLst/>
            <a:rect l="0" t="0" r="0" b="0"/>
            <a:pathLst>
              <a:path w="244951" h="239009">
                <a:moveTo>
                  <a:pt x="49014" y="33626"/>
                </a:moveTo>
                <a:lnTo>
                  <a:pt x="49014" y="28885"/>
                </a:lnTo>
                <a:lnTo>
                  <a:pt x="51659" y="23912"/>
                </a:lnTo>
                <a:lnTo>
                  <a:pt x="53754" y="21197"/>
                </a:lnTo>
                <a:lnTo>
                  <a:pt x="61372" y="18180"/>
                </a:lnTo>
                <a:lnTo>
                  <a:pt x="76819" y="13836"/>
                </a:lnTo>
                <a:lnTo>
                  <a:pt x="107192" y="6265"/>
                </a:lnTo>
                <a:lnTo>
                  <a:pt x="138371" y="1621"/>
                </a:lnTo>
                <a:lnTo>
                  <a:pt x="177244" y="0"/>
                </a:lnTo>
                <a:lnTo>
                  <a:pt x="217549" y="5192"/>
                </a:lnTo>
                <a:lnTo>
                  <a:pt x="244692" y="6512"/>
                </a:lnTo>
                <a:lnTo>
                  <a:pt x="244950" y="6620"/>
                </a:lnTo>
                <a:lnTo>
                  <a:pt x="211518" y="6808"/>
                </a:lnTo>
                <a:lnTo>
                  <a:pt x="174003" y="6828"/>
                </a:lnTo>
                <a:lnTo>
                  <a:pt x="136207" y="6834"/>
                </a:lnTo>
                <a:lnTo>
                  <a:pt x="95133" y="11576"/>
                </a:lnTo>
                <a:lnTo>
                  <a:pt x="52061" y="14939"/>
                </a:lnTo>
                <a:lnTo>
                  <a:pt x="17064" y="15657"/>
                </a:lnTo>
                <a:lnTo>
                  <a:pt x="16800" y="16686"/>
                </a:lnTo>
                <a:lnTo>
                  <a:pt x="59897" y="30991"/>
                </a:lnTo>
                <a:lnTo>
                  <a:pt x="103565" y="42623"/>
                </a:lnTo>
                <a:lnTo>
                  <a:pt x="145669" y="54475"/>
                </a:lnTo>
                <a:lnTo>
                  <a:pt x="168823" y="63395"/>
                </a:lnTo>
                <a:lnTo>
                  <a:pt x="176676" y="69346"/>
                </a:lnTo>
                <a:lnTo>
                  <a:pt x="178771" y="72322"/>
                </a:lnTo>
                <a:lnTo>
                  <a:pt x="177190" y="76290"/>
                </a:lnTo>
                <a:lnTo>
                  <a:pt x="167496" y="85991"/>
                </a:lnTo>
                <a:lnTo>
                  <a:pt x="129891" y="101259"/>
                </a:lnTo>
                <a:lnTo>
                  <a:pt x="95908" y="109779"/>
                </a:lnTo>
                <a:lnTo>
                  <a:pt x="60703" y="113736"/>
                </a:lnTo>
                <a:lnTo>
                  <a:pt x="18543" y="123460"/>
                </a:lnTo>
                <a:lnTo>
                  <a:pt x="5706" y="129114"/>
                </a:lnTo>
                <a:lnTo>
                  <a:pt x="0" y="134935"/>
                </a:lnTo>
                <a:lnTo>
                  <a:pt x="3440" y="137876"/>
                </a:lnTo>
                <a:lnTo>
                  <a:pt x="30990" y="145764"/>
                </a:lnTo>
                <a:lnTo>
                  <a:pt x="65722" y="149534"/>
                </a:lnTo>
                <a:lnTo>
                  <a:pt x="105999" y="155502"/>
                </a:lnTo>
                <a:lnTo>
                  <a:pt x="142517" y="158703"/>
                </a:lnTo>
                <a:lnTo>
                  <a:pt x="182026" y="168171"/>
                </a:lnTo>
                <a:lnTo>
                  <a:pt x="197427" y="173791"/>
                </a:lnTo>
                <a:lnTo>
                  <a:pt x="204272" y="179596"/>
                </a:lnTo>
                <a:lnTo>
                  <a:pt x="201136" y="181541"/>
                </a:lnTo>
                <a:lnTo>
                  <a:pt x="156604" y="189659"/>
                </a:lnTo>
                <a:lnTo>
                  <a:pt x="120029" y="197707"/>
                </a:lnTo>
                <a:lnTo>
                  <a:pt x="80353" y="205200"/>
                </a:lnTo>
                <a:lnTo>
                  <a:pt x="75860" y="207540"/>
                </a:lnTo>
                <a:lnTo>
                  <a:pt x="72864" y="211084"/>
                </a:lnTo>
                <a:lnTo>
                  <a:pt x="69536" y="220314"/>
                </a:lnTo>
                <a:lnTo>
                  <a:pt x="69640" y="224561"/>
                </a:lnTo>
                <a:lnTo>
                  <a:pt x="75803" y="23900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Shape-874"/>
          <p:cNvSpPr/>
          <p:nvPr/>
        </p:nvSpPr>
        <p:spPr>
          <a:xfrm>
            <a:off x="7072313" y="2013687"/>
            <a:ext cx="189450" cy="299103"/>
          </a:xfrm>
          <a:custGeom>
            <a:avLst/>
            <a:gdLst/>
            <a:ahLst/>
            <a:cxnLst/>
            <a:rect l="0" t="0" r="0" b="0"/>
            <a:pathLst>
              <a:path w="189450" h="299103">
                <a:moveTo>
                  <a:pt x="35718" y="4422"/>
                </a:moveTo>
                <a:lnTo>
                  <a:pt x="71461" y="1777"/>
                </a:lnTo>
                <a:lnTo>
                  <a:pt x="112455" y="0"/>
                </a:lnTo>
                <a:lnTo>
                  <a:pt x="151720" y="3112"/>
                </a:lnTo>
                <a:lnTo>
                  <a:pt x="167642" y="4832"/>
                </a:lnTo>
                <a:lnTo>
                  <a:pt x="178025" y="8904"/>
                </a:lnTo>
                <a:lnTo>
                  <a:pt x="185948" y="16667"/>
                </a:lnTo>
                <a:lnTo>
                  <a:pt x="189449" y="21515"/>
                </a:lnTo>
                <a:lnTo>
                  <a:pt x="187814" y="26731"/>
                </a:lnTo>
                <a:lnTo>
                  <a:pt x="175415" y="37820"/>
                </a:lnTo>
                <a:lnTo>
                  <a:pt x="141254" y="53977"/>
                </a:lnTo>
                <a:lnTo>
                  <a:pt x="99964" y="66724"/>
                </a:lnTo>
                <a:lnTo>
                  <a:pt x="66660" y="75799"/>
                </a:lnTo>
                <a:lnTo>
                  <a:pt x="23221" y="84000"/>
                </a:lnTo>
                <a:lnTo>
                  <a:pt x="21434" y="84263"/>
                </a:lnTo>
                <a:lnTo>
                  <a:pt x="63148" y="77055"/>
                </a:lnTo>
                <a:lnTo>
                  <a:pt x="98967" y="76214"/>
                </a:lnTo>
                <a:lnTo>
                  <a:pt x="142846" y="75891"/>
                </a:lnTo>
                <a:lnTo>
                  <a:pt x="145832" y="76873"/>
                </a:lnTo>
                <a:lnTo>
                  <a:pt x="147823" y="78520"/>
                </a:lnTo>
                <a:lnTo>
                  <a:pt x="149150" y="80610"/>
                </a:lnTo>
                <a:lnTo>
                  <a:pt x="149043" y="82995"/>
                </a:lnTo>
                <a:lnTo>
                  <a:pt x="146277" y="88291"/>
                </a:lnTo>
                <a:lnTo>
                  <a:pt x="134402" y="101592"/>
                </a:lnTo>
                <a:lnTo>
                  <a:pt x="105482" y="116735"/>
                </a:lnTo>
                <a:lnTo>
                  <a:pt x="62287" y="132310"/>
                </a:lnTo>
                <a:lnTo>
                  <a:pt x="30190" y="147284"/>
                </a:lnTo>
                <a:lnTo>
                  <a:pt x="26079" y="150265"/>
                </a:lnTo>
                <a:lnTo>
                  <a:pt x="25324" y="153244"/>
                </a:lnTo>
                <a:lnTo>
                  <a:pt x="26804" y="156223"/>
                </a:lnTo>
                <a:lnTo>
                  <a:pt x="29776" y="159201"/>
                </a:lnTo>
                <a:lnTo>
                  <a:pt x="38368" y="162510"/>
                </a:lnTo>
                <a:lnTo>
                  <a:pt x="79099" y="165800"/>
                </a:lnTo>
                <a:lnTo>
                  <a:pt x="120108" y="172799"/>
                </a:lnTo>
                <a:lnTo>
                  <a:pt x="163039" y="173917"/>
                </a:lnTo>
                <a:lnTo>
                  <a:pt x="168224" y="173973"/>
                </a:lnTo>
                <a:lnTo>
                  <a:pt x="170688" y="175003"/>
                </a:lnTo>
                <a:lnTo>
                  <a:pt x="171339" y="176682"/>
                </a:lnTo>
                <a:lnTo>
                  <a:pt x="170781" y="178794"/>
                </a:lnTo>
                <a:lnTo>
                  <a:pt x="133602" y="192174"/>
                </a:lnTo>
                <a:lnTo>
                  <a:pt x="98158" y="199157"/>
                </a:lnTo>
                <a:lnTo>
                  <a:pt x="75760" y="201528"/>
                </a:lnTo>
                <a:lnTo>
                  <a:pt x="64759" y="205465"/>
                </a:lnTo>
                <a:lnTo>
                  <a:pt x="63017" y="206912"/>
                </a:lnTo>
                <a:lnTo>
                  <a:pt x="63839" y="207876"/>
                </a:lnTo>
                <a:lnTo>
                  <a:pt x="88162" y="214433"/>
                </a:lnTo>
                <a:lnTo>
                  <a:pt x="89532" y="219836"/>
                </a:lnTo>
                <a:lnTo>
                  <a:pt x="85763" y="236422"/>
                </a:lnTo>
                <a:lnTo>
                  <a:pt x="74827" y="251731"/>
                </a:lnTo>
                <a:lnTo>
                  <a:pt x="43553" y="277728"/>
                </a:lnTo>
                <a:lnTo>
                  <a:pt x="0" y="29910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Dot Diagrams –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	CO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Dot Diagrams –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	NH</a:t>
            </a:r>
            <a:r>
              <a:rPr lang="en-US" baseline="-25000" dirty="0" smtClean="0"/>
              <a:t>3</a:t>
            </a:r>
            <a:endParaRPr lang="en-US" dirty="0"/>
          </a:p>
        </p:txBody>
      </p:sp>
      <p:grpSp>
        <p:nvGrpSpPr>
          <p:cNvPr id="6" name="SMARTInkShape-Group152"/>
          <p:cNvGrpSpPr/>
          <p:nvPr/>
        </p:nvGrpSpPr>
        <p:grpSpPr>
          <a:xfrm>
            <a:off x="1857375" y="2973586"/>
            <a:ext cx="482034" cy="696517"/>
            <a:chOff x="1857375" y="2973586"/>
            <a:chExt cx="482034" cy="696517"/>
          </a:xfrm>
        </p:grpSpPr>
        <p:sp>
          <p:nvSpPr>
            <p:cNvPr id="4" name="SMARTInkShape-875"/>
            <p:cNvSpPr/>
            <p:nvPr/>
          </p:nvSpPr>
          <p:spPr>
            <a:xfrm>
              <a:off x="1928813" y="2973586"/>
              <a:ext cx="410596" cy="649119"/>
            </a:xfrm>
            <a:custGeom>
              <a:avLst/>
              <a:gdLst/>
              <a:ahLst/>
              <a:cxnLst/>
              <a:rect l="0" t="0" r="0" b="0"/>
              <a:pathLst>
                <a:path w="410596" h="649119">
                  <a:moveTo>
                    <a:pt x="0" y="89297"/>
                  </a:moveTo>
                  <a:lnTo>
                    <a:pt x="19427" y="125506"/>
                  </a:lnTo>
                  <a:lnTo>
                    <a:pt x="38829" y="157242"/>
                  </a:lnTo>
                  <a:lnTo>
                    <a:pt x="66075" y="198064"/>
                  </a:lnTo>
                  <a:lnTo>
                    <a:pt x="87905" y="227927"/>
                  </a:lnTo>
                  <a:lnTo>
                    <a:pt x="110837" y="261043"/>
                  </a:lnTo>
                  <a:lnTo>
                    <a:pt x="131612" y="295605"/>
                  </a:lnTo>
                  <a:lnTo>
                    <a:pt x="152752" y="330810"/>
                  </a:lnTo>
                  <a:lnTo>
                    <a:pt x="178684" y="366300"/>
                  </a:lnTo>
                  <a:lnTo>
                    <a:pt x="201454" y="399272"/>
                  </a:lnTo>
                  <a:lnTo>
                    <a:pt x="236299" y="443078"/>
                  </a:lnTo>
                  <a:lnTo>
                    <a:pt x="272751" y="483840"/>
                  </a:lnTo>
                  <a:lnTo>
                    <a:pt x="302403" y="524690"/>
                  </a:lnTo>
                  <a:lnTo>
                    <a:pt x="330041" y="561930"/>
                  </a:lnTo>
                  <a:lnTo>
                    <a:pt x="361306" y="600588"/>
                  </a:lnTo>
                  <a:lnTo>
                    <a:pt x="393957" y="642588"/>
                  </a:lnTo>
                  <a:lnTo>
                    <a:pt x="400980" y="647743"/>
                  </a:lnTo>
                  <a:lnTo>
                    <a:pt x="404242" y="649118"/>
                  </a:lnTo>
                  <a:lnTo>
                    <a:pt x="406416" y="649042"/>
                  </a:lnTo>
                  <a:lnTo>
                    <a:pt x="407866" y="647999"/>
                  </a:lnTo>
                  <a:lnTo>
                    <a:pt x="408832" y="646312"/>
                  </a:lnTo>
                  <a:lnTo>
                    <a:pt x="410595" y="605947"/>
                  </a:lnTo>
                  <a:lnTo>
                    <a:pt x="405974" y="570572"/>
                  </a:lnTo>
                  <a:lnTo>
                    <a:pt x="403062" y="533412"/>
                  </a:lnTo>
                  <a:lnTo>
                    <a:pt x="397458" y="492525"/>
                  </a:lnTo>
                  <a:lnTo>
                    <a:pt x="392283" y="460994"/>
                  </a:lnTo>
                  <a:lnTo>
                    <a:pt x="387668" y="428128"/>
                  </a:lnTo>
                  <a:lnTo>
                    <a:pt x="385617" y="396985"/>
                  </a:lnTo>
                  <a:lnTo>
                    <a:pt x="382060" y="363961"/>
                  </a:lnTo>
                  <a:lnTo>
                    <a:pt x="378163" y="330432"/>
                  </a:lnTo>
                  <a:lnTo>
                    <a:pt x="376432" y="298994"/>
                  </a:lnTo>
                  <a:lnTo>
                    <a:pt x="373016" y="265839"/>
                  </a:lnTo>
                  <a:lnTo>
                    <a:pt x="369183" y="232252"/>
                  </a:lnTo>
                  <a:lnTo>
                    <a:pt x="367480" y="200788"/>
                  </a:lnTo>
                  <a:lnTo>
                    <a:pt x="366722" y="170268"/>
                  </a:lnTo>
                  <a:lnTo>
                    <a:pt x="366296" y="127840"/>
                  </a:lnTo>
                  <a:lnTo>
                    <a:pt x="366170" y="90134"/>
                  </a:lnTo>
                  <a:lnTo>
                    <a:pt x="366127" y="51318"/>
                  </a:lnTo>
                  <a:lnTo>
                    <a:pt x="3571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876"/>
            <p:cNvSpPr/>
            <p:nvPr/>
          </p:nvSpPr>
          <p:spPr>
            <a:xfrm>
              <a:off x="1857375" y="3018234"/>
              <a:ext cx="107157" cy="651869"/>
            </a:xfrm>
            <a:custGeom>
              <a:avLst/>
              <a:gdLst/>
              <a:ahLst/>
              <a:cxnLst/>
              <a:rect l="0" t="0" r="0" b="0"/>
              <a:pathLst>
                <a:path w="107157" h="651869">
                  <a:moveTo>
                    <a:pt x="107156" y="0"/>
                  </a:moveTo>
                  <a:lnTo>
                    <a:pt x="104510" y="38855"/>
                  </a:lnTo>
                  <a:lnTo>
                    <a:pt x="100088" y="77659"/>
                  </a:lnTo>
                  <a:lnTo>
                    <a:pt x="99054" y="109921"/>
                  </a:lnTo>
                  <a:lnTo>
                    <a:pt x="98594" y="144104"/>
                  </a:lnTo>
                  <a:lnTo>
                    <a:pt x="95744" y="179140"/>
                  </a:lnTo>
                  <a:lnTo>
                    <a:pt x="92162" y="215548"/>
                  </a:lnTo>
                  <a:lnTo>
                    <a:pt x="90570" y="254880"/>
                  </a:lnTo>
                  <a:lnTo>
                    <a:pt x="87217" y="295512"/>
                  </a:lnTo>
                  <a:lnTo>
                    <a:pt x="82419" y="335729"/>
                  </a:lnTo>
                  <a:lnTo>
                    <a:pt x="76980" y="373448"/>
                  </a:lnTo>
                  <a:lnTo>
                    <a:pt x="71255" y="410055"/>
                  </a:lnTo>
                  <a:lnTo>
                    <a:pt x="64411" y="446169"/>
                  </a:lnTo>
                  <a:lnTo>
                    <a:pt x="54755" y="482063"/>
                  </a:lnTo>
                  <a:lnTo>
                    <a:pt x="42902" y="526259"/>
                  </a:lnTo>
                  <a:lnTo>
                    <a:pt x="33107" y="564490"/>
                  </a:lnTo>
                  <a:lnTo>
                    <a:pt x="19916" y="606827"/>
                  </a:lnTo>
                  <a:lnTo>
                    <a:pt x="0" y="6518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153"/>
          <p:cNvGrpSpPr/>
          <p:nvPr/>
        </p:nvGrpSpPr>
        <p:grpSpPr>
          <a:xfrm>
            <a:off x="1437680" y="2616398"/>
            <a:ext cx="1285876" cy="1009056"/>
            <a:chOff x="1437680" y="2616398"/>
            <a:chExt cx="1285876" cy="1009056"/>
          </a:xfrm>
        </p:grpSpPr>
        <p:sp>
          <p:nvSpPr>
            <p:cNvPr id="7" name="SMARTInkShape-877"/>
            <p:cNvSpPr/>
            <p:nvPr/>
          </p:nvSpPr>
          <p:spPr>
            <a:xfrm>
              <a:off x="2500313" y="3009305"/>
              <a:ext cx="178594" cy="187524"/>
            </a:xfrm>
            <a:custGeom>
              <a:avLst/>
              <a:gdLst/>
              <a:ahLst/>
              <a:cxnLst/>
              <a:rect l="0" t="0" r="0" b="0"/>
              <a:pathLst>
                <a:path w="178594" h="187524">
                  <a:moveTo>
                    <a:pt x="0" y="0"/>
                  </a:moveTo>
                  <a:lnTo>
                    <a:pt x="32546" y="37286"/>
                  </a:lnTo>
                  <a:lnTo>
                    <a:pt x="62481" y="77927"/>
                  </a:lnTo>
                  <a:lnTo>
                    <a:pt x="92269" y="115948"/>
                  </a:lnTo>
                  <a:lnTo>
                    <a:pt x="136591" y="160552"/>
                  </a:lnTo>
                  <a:lnTo>
                    <a:pt x="178593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878"/>
            <p:cNvSpPr/>
            <p:nvPr/>
          </p:nvSpPr>
          <p:spPr>
            <a:xfrm>
              <a:off x="1437680" y="3429000"/>
              <a:ext cx="151805" cy="169665"/>
            </a:xfrm>
            <a:custGeom>
              <a:avLst/>
              <a:gdLst/>
              <a:ahLst/>
              <a:cxnLst/>
              <a:rect l="0" t="0" r="0" b="0"/>
              <a:pathLst>
                <a:path w="151805" h="169665">
                  <a:moveTo>
                    <a:pt x="0" y="0"/>
                  </a:moveTo>
                  <a:lnTo>
                    <a:pt x="30451" y="37519"/>
                  </a:lnTo>
                  <a:lnTo>
                    <a:pt x="65783" y="80604"/>
                  </a:lnTo>
                  <a:lnTo>
                    <a:pt x="107587" y="125047"/>
                  </a:lnTo>
                  <a:lnTo>
                    <a:pt x="151804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879"/>
            <p:cNvSpPr/>
            <p:nvPr/>
          </p:nvSpPr>
          <p:spPr>
            <a:xfrm>
              <a:off x="1777008" y="2643188"/>
              <a:ext cx="205384" cy="196454"/>
            </a:xfrm>
            <a:custGeom>
              <a:avLst/>
              <a:gdLst/>
              <a:ahLst/>
              <a:cxnLst/>
              <a:rect l="0" t="0" r="0" b="0"/>
              <a:pathLst>
                <a:path w="205384" h="196454">
                  <a:moveTo>
                    <a:pt x="0" y="0"/>
                  </a:moveTo>
                  <a:lnTo>
                    <a:pt x="22360" y="42736"/>
                  </a:lnTo>
                  <a:lnTo>
                    <a:pt x="57680" y="83906"/>
                  </a:lnTo>
                  <a:lnTo>
                    <a:pt x="101379" y="127127"/>
                  </a:lnTo>
                  <a:lnTo>
                    <a:pt x="138550" y="157643"/>
                  </a:lnTo>
                  <a:lnTo>
                    <a:pt x="175718" y="180555"/>
                  </a:lnTo>
                  <a:lnTo>
                    <a:pt x="205383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80"/>
            <p:cNvSpPr/>
            <p:nvPr/>
          </p:nvSpPr>
          <p:spPr>
            <a:xfrm>
              <a:off x="1732359" y="2661047"/>
              <a:ext cx="169665" cy="232173"/>
            </a:xfrm>
            <a:custGeom>
              <a:avLst/>
              <a:gdLst/>
              <a:ahLst/>
              <a:cxnLst/>
              <a:rect l="0" t="0" r="0" b="0"/>
              <a:pathLst>
                <a:path w="169665" h="232173">
                  <a:moveTo>
                    <a:pt x="169664" y="0"/>
                  </a:moveTo>
                  <a:lnTo>
                    <a:pt x="164924" y="0"/>
                  </a:lnTo>
                  <a:lnTo>
                    <a:pt x="163528" y="1984"/>
                  </a:lnTo>
                  <a:lnTo>
                    <a:pt x="151622" y="39079"/>
                  </a:lnTo>
                  <a:lnTo>
                    <a:pt x="140726" y="74527"/>
                  </a:lnTo>
                  <a:lnTo>
                    <a:pt x="120035" y="114932"/>
                  </a:lnTo>
                  <a:lnTo>
                    <a:pt x="88313" y="151577"/>
                  </a:lnTo>
                  <a:lnTo>
                    <a:pt x="45511" y="195431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81"/>
            <p:cNvSpPr/>
            <p:nvPr/>
          </p:nvSpPr>
          <p:spPr>
            <a:xfrm>
              <a:off x="2143125" y="2616398"/>
              <a:ext cx="151806" cy="196455"/>
            </a:xfrm>
            <a:custGeom>
              <a:avLst/>
              <a:gdLst/>
              <a:ahLst/>
              <a:cxnLst/>
              <a:rect l="0" t="0" r="0" b="0"/>
              <a:pathLst>
                <a:path w="151806" h="196455">
                  <a:moveTo>
                    <a:pt x="151805" y="0"/>
                  </a:moveTo>
                  <a:lnTo>
                    <a:pt x="151805" y="4741"/>
                  </a:lnTo>
                  <a:lnTo>
                    <a:pt x="125310" y="44587"/>
                  </a:lnTo>
                  <a:lnTo>
                    <a:pt x="101261" y="80355"/>
                  </a:lnTo>
                  <a:lnTo>
                    <a:pt x="70273" y="122221"/>
                  </a:lnTo>
                  <a:lnTo>
                    <a:pt x="0" y="196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82"/>
            <p:cNvSpPr/>
            <p:nvPr/>
          </p:nvSpPr>
          <p:spPr>
            <a:xfrm>
              <a:off x="2071688" y="2616398"/>
              <a:ext cx="187524" cy="205384"/>
            </a:xfrm>
            <a:custGeom>
              <a:avLst/>
              <a:gdLst/>
              <a:ahLst/>
              <a:cxnLst/>
              <a:rect l="0" t="0" r="0" b="0"/>
              <a:pathLst>
                <a:path w="187524" h="205384">
                  <a:moveTo>
                    <a:pt x="0" y="0"/>
                  </a:moveTo>
                  <a:lnTo>
                    <a:pt x="7129" y="8122"/>
                  </a:lnTo>
                  <a:lnTo>
                    <a:pt x="36571" y="52018"/>
                  </a:lnTo>
                  <a:lnTo>
                    <a:pt x="66588" y="90268"/>
                  </a:lnTo>
                  <a:lnTo>
                    <a:pt x="102953" y="129333"/>
                  </a:lnTo>
                  <a:lnTo>
                    <a:pt x="144531" y="166544"/>
                  </a:lnTo>
                  <a:lnTo>
                    <a:pt x="187523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83"/>
            <p:cNvSpPr/>
            <p:nvPr/>
          </p:nvSpPr>
          <p:spPr>
            <a:xfrm>
              <a:off x="2625328" y="2982516"/>
              <a:ext cx="98228" cy="116087"/>
            </a:xfrm>
            <a:custGeom>
              <a:avLst/>
              <a:gdLst/>
              <a:ahLst/>
              <a:cxnLst/>
              <a:rect l="0" t="0" r="0" b="0"/>
              <a:pathLst>
                <a:path w="98228" h="116087">
                  <a:moveTo>
                    <a:pt x="98227" y="0"/>
                  </a:moveTo>
                  <a:lnTo>
                    <a:pt x="98227" y="4740"/>
                  </a:lnTo>
                  <a:lnTo>
                    <a:pt x="58670" y="48241"/>
                  </a:lnTo>
                  <a:lnTo>
                    <a:pt x="36566" y="72502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884"/>
            <p:cNvSpPr/>
            <p:nvPr/>
          </p:nvSpPr>
          <p:spPr>
            <a:xfrm>
              <a:off x="1455539" y="3420070"/>
              <a:ext cx="160735" cy="205384"/>
            </a:xfrm>
            <a:custGeom>
              <a:avLst/>
              <a:gdLst/>
              <a:ahLst/>
              <a:cxnLst/>
              <a:rect l="0" t="0" r="0" b="0"/>
              <a:pathLst>
                <a:path w="160735" h="205384">
                  <a:moveTo>
                    <a:pt x="160734" y="0"/>
                  </a:moveTo>
                  <a:lnTo>
                    <a:pt x="129280" y="40549"/>
                  </a:lnTo>
                  <a:lnTo>
                    <a:pt x="97305" y="81910"/>
                  </a:lnTo>
                  <a:lnTo>
                    <a:pt x="71165" y="116543"/>
                  </a:lnTo>
                  <a:lnTo>
                    <a:pt x="44567" y="151941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154"/>
          <p:cNvGrpSpPr/>
          <p:nvPr/>
        </p:nvGrpSpPr>
        <p:grpSpPr>
          <a:xfrm>
            <a:off x="2250281" y="3768328"/>
            <a:ext cx="205384" cy="187525"/>
            <a:chOff x="2250281" y="3768328"/>
            <a:chExt cx="205384" cy="187525"/>
          </a:xfrm>
        </p:grpSpPr>
        <p:sp>
          <p:nvSpPr>
            <p:cNvPr id="16" name="SMARTInkShape-885"/>
            <p:cNvSpPr/>
            <p:nvPr/>
          </p:nvSpPr>
          <p:spPr>
            <a:xfrm>
              <a:off x="2294930" y="3777258"/>
              <a:ext cx="133946" cy="133946"/>
            </a:xfrm>
            <a:custGeom>
              <a:avLst/>
              <a:gdLst/>
              <a:ahLst/>
              <a:cxnLst/>
              <a:rect l="0" t="0" r="0" b="0"/>
              <a:pathLst>
                <a:path w="133946" h="133946">
                  <a:moveTo>
                    <a:pt x="133945" y="0"/>
                  </a:moveTo>
                  <a:lnTo>
                    <a:pt x="96658" y="37287"/>
                  </a:lnTo>
                  <a:lnTo>
                    <a:pt x="56017" y="73506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886"/>
            <p:cNvSpPr/>
            <p:nvPr/>
          </p:nvSpPr>
          <p:spPr>
            <a:xfrm>
              <a:off x="2250281" y="3768328"/>
              <a:ext cx="205384" cy="187525"/>
            </a:xfrm>
            <a:custGeom>
              <a:avLst/>
              <a:gdLst/>
              <a:ahLst/>
              <a:cxnLst/>
              <a:rect l="0" t="0" r="0" b="0"/>
              <a:pathLst>
                <a:path w="205384" h="187525">
                  <a:moveTo>
                    <a:pt x="0" y="0"/>
                  </a:moveTo>
                  <a:lnTo>
                    <a:pt x="16782" y="19428"/>
                  </a:lnTo>
                  <a:lnTo>
                    <a:pt x="55052" y="63430"/>
                  </a:lnTo>
                  <a:lnTo>
                    <a:pt x="98421" y="101141"/>
                  </a:lnTo>
                  <a:lnTo>
                    <a:pt x="142901" y="138518"/>
                  </a:lnTo>
                  <a:lnTo>
                    <a:pt x="205383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155"/>
          <p:cNvGrpSpPr/>
          <p:nvPr/>
        </p:nvGrpSpPr>
        <p:grpSpPr>
          <a:xfrm>
            <a:off x="3009305" y="3045023"/>
            <a:ext cx="696516" cy="634009"/>
            <a:chOff x="3009305" y="3045023"/>
            <a:chExt cx="696516" cy="634009"/>
          </a:xfrm>
        </p:grpSpPr>
        <p:sp>
          <p:nvSpPr>
            <p:cNvPr id="19" name="SMARTInkShape-887"/>
            <p:cNvSpPr/>
            <p:nvPr/>
          </p:nvSpPr>
          <p:spPr>
            <a:xfrm>
              <a:off x="3036094" y="3446859"/>
              <a:ext cx="142876" cy="169665"/>
            </a:xfrm>
            <a:custGeom>
              <a:avLst/>
              <a:gdLst/>
              <a:ahLst/>
              <a:cxnLst/>
              <a:rect l="0" t="0" r="0" b="0"/>
              <a:pathLst>
                <a:path w="142876" h="169665">
                  <a:moveTo>
                    <a:pt x="142875" y="0"/>
                  </a:moveTo>
                  <a:lnTo>
                    <a:pt x="142875" y="4741"/>
                  </a:lnTo>
                  <a:lnTo>
                    <a:pt x="128617" y="22361"/>
                  </a:lnTo>
                  <a:lnTo>
                    <a:pt x="95043" y="62826"/>
                  </a:lnTo>
                  <a:lnTo>
                    <a:pt x="60716" y="99640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888"/>
            <p:cNvSpPr/>
            <p:nvPr/>
          </p:nvSpPr>
          <p:spPr>
            <a:xfrm>
              <a:off x="3009305" y="3446859"/>
              <a:ext cx="160735" cy="133947"/>
            </a:xfrm>
            <a:custGeom>
              <a:avLst/>
              <a:gdLst/>
              <a:ahLst/>
              <a:cxnLst/>
              <a:rect l="0" t="0" r="0" b="0"/>
              <a:pathLst>
                <a:path w="160735" h="133947">
                  <a:moveTo>
                    <a:pt x="0" y="0"/>
                  </a:moveTo>
                  <a:lnTo>
                    <a:pt x="9113" y="15251"/>
                  </a:lnTo>
                  <a:lnTo>
                    <a:pt x="45848" y="49670"/>
                  </a:lnTo>
                  <a:lnTo>
                    <a:pt x="86809" y="80245"/>
                  </a:lnTo>
                  <a:lnTo>
                    <a:pt x="125864" y="110117"/>
                  </a:lnTo>
                  <a:lnTo>
                    <a:pt x="160734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889"/>
            <p:cNvSpPr/>
            <p:nvPr/>
          </p:nvSpPr>
          <p:spPr>
            <a:xfrm>
              <a:off x="3643313" y="3045023"/>
              <a:ext cx="62508" cy="616150"/>
            </a:xfrm>
            <a:custGeom>
              <a:avLst/>
              <a:gdLst/>
              <a:ahLst/>
              <a:cxnLst/>
              <a:rect l="0" t="0" r="0" b="0"/>
              <a:pathLst>
                <a:path w="62508" h="616150">
                  <a:moveTo>
                    <a:pt x="62507" y="0"/>
                  </a:moveTo>
                  <a:lnTo>
                    <a:pt x="55378" y="43748"/>
                  </a:lnTo>
                  <a:lnTo>
                    <a:pt x="47276" y="85833"/>
                  </a:lnTo>
                  <a:lnTo>
                    <a:pt x="41516" y="118516"/>
                  </a:lnTo>
                  <a:lnTo>
                    <a:pt x="38296" y="150239"/>
                  </a:lnTo>
                  <a:lnTo>
                    <a:pt x="36864" y="182859"/>
                  </a:lnTo>
                  <a:lnTo>
                    <a:pt x="36227" y="220508"/>
                  </a:lnTo>
                  <a:lnTo>
                    <a:pt x="35945" y="255100"/>
                  </a:lnTo>
                  <a:lnTo>
                    <a:pt x="34827" y="288003"/>
                  </a:lnTo>
                  <a:lnTo>
                    <a:pt x="31022" y="322470"/>
                  </a:lnTo>
                  <a:lnTo>
                    <a:pt x="28670" y="357633"/>
                  </a:lnTo>
                  <a:lnTo>
                    <a:pt x="27625" y="391120"/>
                  </a:lnTo>
                  <a:lnTo>
                    <a:pt x="26044" y="433277"/>
                  </a:lnTo>
                  <a:lnTo>
                    <a:pt x="20725" y="475754"/>
                  </a:lnTo>
                  <a:lnTo>
                    <a:pt x="17716" y="512925"/>
                  </a:lnTo>
                  <a:lnTo>
                    <a:pt x="10981" y="545215"/>
                  </a:lnTo>
                  <a:lnTo>
                    <a:pt x="3694" y="582343"/>
                  </a:lnTo>
                  <a:lnTo>
                    <a:pt x="0" y="6161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890"/>
            <p:cNvSpPr/>
            <p:nvPr/>
          </p:nvSpPr>
          <p:spPr>
            <a:xfrm>
              <a:off x="3295055" y="3339703"/>
              <a:ext cx="339329" cy="35720"/>
            </a:xfrm>
            <a:custGeom>
              <a:avLst/>
              <a:gdLst/>
              <a:ahLst/>
              <a:cxnLst/>
              <a:rect l="0" t="0" r="0" b="0"/>
              <a:pathLst>
                <a:path w="339329" h="35720">
                  <a:moveTo>
                    <a:pt x="0" y="35719"/>
                  </a:moveTo>
                  <a:lnTo>
                    <a:pt x="0" y="28030"/>
                  </a:lnTo>
                  <a:lnTo>
                    <a:pt x="27524" y="20897"/>
                  </a:lnTo>
                  <a:lnTo>
                    <a:pt x="65299" y="18459"/>
                  </a:lnTo>
                  <a:lnTo>
                    <a:pt x="101699" y="15391"/>
                  </a:lnTo>
                  <a:lnTo>
                    <a:pt x="143904" y="10844"/>
                  </a:lnTo>
                  <a:lnTo>
                    <a:pt x="187828" y="9497"/>
                  </a:lnTo>
                  <a:lnTo>
                    <a:pt x="232262" y="9098"/>
                  </a:lnTo>
                  <a:lnTo>
                    <a:pt x="274201" y="8980"/>
                  </a:lnTo>
                  <a:lnTo>
                    <a:pt x="33932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891"/>
            <p:cNvSpPr/>
            <p:nvPr/>
          </p:nvSpPr>
          <p:spPr>
            <a:xfrm>
              <a:off x="3280398" y="3107531"/>
              <a:ext cx="50376" cy="571501"/>
            </a:xfrm>
            <a:custGeom>
              <a:avLst/>
              <a:gdLst/>
              <a:ahLst/>
              <a:cxnLst/>
              <a:rect l="0" t="0" r="0" b="0"/>
              <a:pathLst>
                <a:path w="50376" h="571501">
                  <a:moveTo>
                    <a:pt x="5727" y="0"/>
                  </a:moveTo>
                  <a:lnTo>
                    <a:pt x="3081" y="38855"/>
                  </a:lnTo>
                  <a:lnTo>
                    <a:pt x="582" y="62910"/>
                  </a:lnTo>
                  <a:lnTo>
                    <a:pt x="2779" y="93444"/>
                  </a:lnTo>
                  <a:lnTo>
                    <a:pt x="1771" y="124213"/>
                  </a:lnTo>
                  <a:lnTo>
                    <a:pt x="0" y="155417"/>
                  </a:lnTo>
                  <a:lnTo>
                    <a:pt x="2520" y="189129"/>
                  </a:lnTo>
                  <a:lnTo>
                    <a:pt x="4302" y="226602"/>
                  </a:lnTo>
                  <a:lnTo>
                    <a:pt x="7078" y="265415"/>
                  </a:lnTo>
                  <a:lnTo>
                    <a:pt x="14926" y="302509"/>
                  </a:lnTo>
                  <a:lnTo>
                    <a:pt x="19737" y="336193"/>
                  </a:lnTo>
                  <a:lnTo>
                    <a:pt x="22868" y="367701"/>
                  </a:lnTo>
                  <a:lnTo>
                    <a:pt x="27567" y="398240"/>
                  </a:lnTo>
                  <a:lnTo>
                    <a:pt x="30316" y="428350"/>
                  </a:lnTo>
                  <a:lnTo>
                    <a:pt x="34510" y="467900"/>
                  </a:lnTo>
                  <a:lnTo>
                    <a:pt x="42036" y="506408"/>
                  </a:lnTo>
                  <a:lnTo>
                    <a:pt x="50375" y="571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156"/>
          <p:cNvGrpSpPr/>
          <p:nvPr/>
        </p:nvGrpSpPr>
        <p:grpSpPr>
          <a:xfrm>
            <a:off x="1973461" y="4018359"/>
            <a:ext cx="723306" cy="1107283"/>
            <a:chOff x="1973461" y="4018359"/>
            <a:chExt cx="723306" cy="1107283"/>
          </a:xfrm>
        </p:grpSpPr>
        <p:sp>
          <p:nvSpPr>
            <p:cNvPr id="25" name="SMARTInkShape-892"/>
            <p:cNvSpPr/>
            <p:nvPr/>
          </p:nvSpPr>
          <p:spPr>
            <a:xfrm>
              <a:off x="1973461" y="4045148"/>
              <a:ext cx="116087" cy="160736"/>
            </a:xfrm>
            <a:custGeom>
              <a:avLst/>
              <a:gdLst/>
              <a:ahLst/>
              <a:cxnLst/>
              <a:rect l="0" t="0" r="0" b="0"/>
              <a:pathLst>
                <a:path w="116087" h="160736">
                  <a:moveTo>
                    <a:pt x="116086" y="0"/>
                  </a:moveTo>
                  <a:lnTo>
                    <a:pt x="87589" y="43729"/>
                  </a:lnTo>
                  <a:lnTo>
                    <a:pt x="62758" y="80186"/>
                  </a:lnTo>
                  <a:lnTo>
                    <a:pt x="38745" y="116051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893"/>
            <p:cNvSpPr/>
            <p:nvPr/>
          </p:nvSpPr>
          <p:spPr>
            <a:xfrm>
              <a:off x="1982391" y="4018359"/>
              <a:ext cx="151805" cy="169665"/>
            </a:xfrm>
            <a:custGeom>
              <a:avLst/>
              <a:gdLst/>
              <a:ahLst/>
              <a:cxnLst/>
              <a:rect l="0" t="0" r="0" b="0"/>
              <a:pathLst>
                <a:path w="151805" h="169665">
                  <a:moveTo>
                    <a:pt x="0" y="0"/>
                  </a:moveTo>
                  <a:lnTo>
                    <a:pt x="17169" y="37287"/>
                  </a:lnTo>
                  <a:lnTo>
                    <a:pt x="50802" y="77006"/>
                  </a:lnTo>
                  <a:lnTo>
                    <a:pt x="91078" y="120764"/>
                  </a:lnTo>
                  <a:lnTo>
                    <a:pt x="151804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894"/>
            <p:cNvSpPr/>
            <p:nvPr/>
          </p:nvSpPr>
          <p:spPr>
            <a:xfrm>
              <a:off x="2518172" y="4446984"/>
              <a:ext cx="178595" cy="678658"/>
            </a:xfrm>
            <a:custGeom>
              <a:avLst/>
              <a:gdLst/>
              <a:ahLst/>
              <a:cxnLst/>
              <a:rect l="0" t="0" r="0" b="0"/>
              <a:pathLst>
                <a:path w="178595" h="678658">
                  <a:moveTo>
                    <a:pt x="178594" y="0"/>
                  </a:moveTo>
                  <a:lnTo>
                    <a:pt x="176609" y="18227"/>
                  </a:lnTo>
                  <a:lnTo>
                    <a:pt x="166320" y="56995"/>
                  </a:lnTo>
                  <a:lnTo>
                    <a:pt x="161397" y="96483"/>
                  </a:lnTo>
                  <a:lnTo>
                    <a:pt x="156729" y="128210"/>
                  </a:lnTo>
                  <a:lnTo>
                    <a:pt x="151348" y="159508"/>
                  </a:lnTo>
                  <a:lnTo>
                    <a:pt x="144656" y="190948"/>
                  </a:lnTo>
                  <a:lnTo>
                    <a:pt x="135068" y="224764"/>
                  </a:lnTo>
                  <a:lnTo>
                    <a:pt x="124192" y="259638"/>
                  </a:lnTo>
                  <a:lnTo>
                    <a:pt x="112743" y="294981"/>
                  </a:lnTo>
                  <a:lnTo>
                    <a:pt x="101040" y="330533"/>
                  </a:lnTo>
                  <a:lnTo>
                    <a:pt x="89224" y="366177"/>
                  </a:lnTo>
                  <a:lnTo>
                    <a:pt x="77358" y="401863"/>
                  </a:lnTo>
                  <a:lnTo>
                    <a:pt x="65470" y="437567"/>
                  </a:lnTo>
                  <a:lnTo>
                    <a:pt x="56217" y="473279"/>
                  </a:lnTo>
                  <a:lnTo>
                    <a:pt x="47806" y="507011"/>
                  </a:lnTo>
                  <a:lnTo>
                    <a:pt x="32906" y="549306"/>
                  </a:lnTo>
                  <a:lnTo>
                    <a:pt x="21766" y="590831"/>
                  </a:lnTo>
                  <a:lnTo>
                    <a:pt x="9113" y="632535"/>
                  </a:lnTo>
                  <a:lnTo>
                    <a:pt x="0" y="6786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895"/>
            <p:cNvSpPr/>
            <p:nvPr/>
          </p:nvSpPr>
          <p:spPr>
            <a:xfrm>
              <a:off x="2125266" y="4653605"/>
              <a:ext cx="455415" cy="25552"/>
            </a:xfrm>
            <a:custGeom>
              <a:avLst/>
              <a:gdLst/>
              <a:ahLst/>
              <a:cxnLst/>
              <a:rect l="0" t="0" r="0" b="0"/>
              <a:pathLst>
                <a:path w="455415" h="25552">
                  <a:moveTo>
                    <a:pt x="0" y="7692"/>
                  </a:moveTo>
                  <a:lnTo>
                    <a:pt x="4740" y="7692"/>
                  </a:lnTo>
                  <a:lnTo>
                    <a:pt x="9713" y="5046"/>
                  </a:lnTo>
                  <a:lnTo>
                    <a:pt x="12429" y="2951"/>
                  </a:lnTo>
                  <a:lnTo>
                    <a:pt x="30471" y="3"/>
                  </a:lnTo>
                  <a:lnTo>
                    <a:pt x="71356" y="0"/>
                  </a:lnTo>
                  <a:lnTo>
                    <a:pt x="111872" y="4972"/>
                  </a:lnTo>
                  <a:lnTo>
                    <a:pt x="156289" y="6886"/>
                  </a:lnTo>
                  <a:lnTo>
                    <a:pt x="189516" y="7334"/>
                  </a:lnTo>
                  <a:lnTo>
                    <a:pt x="224128" y="10179"/>
                  </a:lnTo>
                  <a:lnTo>
                    <a:pt x="260347" y="13758"/>
                  </a:lnTo>
                  <a:lnTo>
                    <a:pt x="299595" y="15349"/>
                  </a:lnTo>
                  <a:lnTo>
                    <a:pt x="337544" y="16056"/>
                  </a:lnTo>
                  <a:lnTo>
                    <a:pt x="375246" y="17363"/>
                  </a:lnTo>
                  <a:lnTo>
                    <a:pt x="455414" y="255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896"/>
            <p:cNvSpPr/>
            <p:nvPr/>
          </p:nvSpPr>
          <p:spPr>
            <a:xfrm>
              <a:off x="2134195" y="4339828"/>
              <a:ext cx="17861" cy="598290"/>
            </a:xfrm>
            <a:custGeom>
              <a:avLst/>
              <a:gdLst/>
              <a:ahLst/>
              <a:cxnLst/>
              <a:rect l="0" t="0" r="0" b="0"/>
              <a:pathLst>
                <a:path w="17861" h="598290">
                  <a:moveTo>
                    <a:pt x="17860" y="0"/>
                  </a:moveTo>
                  <a:lnTo>
                    <a:pt x="17860" y="41782"/>
                  </a:lnTo>
                  <a:lnTo>
                    <a:pt x="17860" y="84259"/>
                  </a:lnTo>
                  <a:lnTo>
                    <a:pt x="17860" y="113516"/>
                  </a:lnTo>
                  <a:lnTo>
                    <a:pt x="17860" y="148348"/>
                  </a:lnTo>
                  <a:lnTo>
                    <a:pt x="17860" y="186979"/>
                  </a:lnTo>
                  <a:lnTo>
                    <a:pt x="17860" y="227300"/>
                  </a:lnTo>
                  <a:lnTo>
                    <a:pt x="15214" y="265725"/>
                  </a:lnTo>
                  <a:lnTo>
                    <a:pt x="11723" y="302647"/>
                  </a:lnTo>
                  <a:lnTo>
                    <a:pt x="10171" y="338901"/>
                  </a:lnTo>
                  <a:lnTo>
                    <a:pt x="9482" y="374857"/>
                  </a:lnTo>
                  <a:lnTo>
                    <a:pt x="9175" y="410681"/>
                  </a:lnTo>
                  <a:lnTo>
                    <a:pt x="9039" y="446447"/>
                  </a:lnTo>
                  <a:lnTo>
                    <a:pt x="4222" y="490571"/>
                  </a:lnTo>
                  <a:lnTo>
                    <a:pt x="1251" y="528779"/>
                  </a:lnTo>
                  <a:lnTo>
                    <a:pt x="371" y="565237"/>
                  </a:lnTo>
                  <a:lnTo>
                    <a:pt x="0" y="5982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157"/>
          <p:cNvGrpSpPr/>
          <p:nvPr/>
        </p:nvGrpSpPr>
        <p:grpSpPr>
          <a:xfrm>
            <a:off x="562570" y="3107531"/>
            <a:ext cx="607220" cy="562572"/>
            <a:chOff x="562570" y="3107531"/>
            <a:chExt cx="607220" cy="562572"/>
          </a:xfrm>
        </p:grpSpPr>
        <p:sp>
          <p:nvSpPr>
            <p:cNvPr id="31" name="SMARTInkShape-897"/>
            <p:cNvSpPr/>
            <p:nvPr/>
          </p:nvSpPr>
          <p:spPr>
            <a:xfrm>
              <a:off x="1026914" y="3152180"/>
              <a:ext cx="133946" cy="241102"/>
            </a:xfrm>
            <a:custGeom>
              <a:avLst/>
              <a:gdLst/>
              <a:ahLst/>
              <a:cxnLst/>
              <a:rect l="0" t="0" r="0" b="0"/>
              <a:pathLst>
                <a:path w="133946" h="241102">
                  <a:moveTo>
                    <a:pt x="133945" y="0"/>
                  </a:moveTo>
                  <a:lnTo>
                    <a:pt x="118714" y="37591"/>
                  </a:lnTo>
                  <a:lnTo>
                    <a:pt x="99393" y="80613"/>
                  </a:lnTo>
                  <a:lnTo>
                    <a:pt x="75621" y="125048"/>
                  </a:lnTo>
                  <a:lnTo>
                    <a:pt x="42223" y="169668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898"/>
            <p:cNvSpPr/>
            <p:nvPr/>
          </p:nvSpPr>
          <p:spPr>
            <a:xfrm>
              <a:off x="973336" y="3170039"/>
              <a:ext cx="196454" cy="160735"/>
            </a:xfrm>
            <a:custGeom>
              <a:avLst/>
              <a:gdLst/>
              <a:ahLst/>
              <a:cxnLst/>
              <a:rect l="0" t="0" r="0" b="0"/>
              <a:pathLst>
                <a:path w="196454" h="160735">
                  <a:moveTo>
                    <a:pt x="0" y="0"/>
                  </a:moveTo>
                  <a:lnTo>
                    <a:pt x="4740" y="9481"/>
                  </a:lnTo>
                  <a:lnTo>
                    <a:pt x="48796" y="49670"/>
                  </a:lnTo>
                  <a:lnTo>
                    <a:pt x="90902" y="86239"/>
                  </a:lnTo>
                  <a:lnTo>
                    <a:pt x="130587" y="122032"/>
                  </a:lnTo>
                  <a:lnTo>
                    <a:pt x="196453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899"/>
            <p:cNvSpPr/>
            <p:nvPr/>
          </p:nvSpPr>
          <p:spPr>
            <a:xfrm>
              <a:off x="884043" y="3107531"/>
              <a:ext cx="17856" cy="562572"/>
            </a:xfrm>
            <a:custGeom>
              <a:avLst/>
              <a:gdLst/>
              <a:ahLst/>
              <a:cxnLst/>
              <a:rect l="0" t="0" r="0" b="0"/>
              <a:pathLst>
                <a:path w="17856" h="562572">
                  <a:moveTo>
                    <a:pt x="17855" y="0"/>
                  </a:moveTo>
                  <a:lnTo>
                    <a:pt x="16863" y="40790"/>
                  </a:lnTo>
                  <a:lnTo>
                    <a:pt x="11719" y="78122"/>
                  </a:lnTo>
                  <a:lnTo>
                    <a:pt x="9753" y="121154"/>
                  </a:lnTo>
                  <a:lnTo>
                    <a:pt x="9294" y="154057"/>
                  </a:lnTo>
                  <a:lnTo>
                    <a:pt x="6443" y="185879"/>
                  </a:lnTo>
                  <a:lnTo>
                    <a:pt x="2861" y="217551"/>
                  </a:lnTo>
                  <a:lnTo>
                    <a:pt x="1270" y="251471"/>
                  </a:lnTo>
                  <a:lnTo>
                    <a:pt x="562" y="283744"/>
                  </a:lnTo>
                  <a:lnTo>
                    <a:pt x="248" y="314624"/>
                  </a:lnTo>
                  <a:lnTo>
                    <a:pt x="108" y="344885"/>
                  </a:lnTo>
                  <a:lnTo>
                    <a:pt x="46" y="374871"/>
                  </a:lnTo>
                  <a:lnTo>
                    <a:pt x="11" y="416997"/>
                  </a:lnTo>
                  <a:lnTo>
                    <a:pt x="0" y="454615"/>
                  </a:lnTo>
                  <a:lnTo>
                    <a:pt x="4737" y="498141"/>
                  </a:lnTo>
                  <a:lnTo>
                    <a:pt x="14235" y="539555"/>
                  </a:lnTo>
                  <a:lnTo>
                    <a:pt x="17855" y="5625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900"/>
            <p:cNvSpPr/>
            <p:nvPr/>
          </p:nvSpPr>
          <p:spPr>
            <a:xfrm>
              <a:off x="562570" y="3375422"/>
              <a:ext cx="241103" cy="53579"/>
            </a:xfrm>
            <a:custGeom>
              <a:avLst/>
              <a:gdLst/>
              <a:ahLst/>
              <a:cxnLst/>
              <a:rect l="0" t="0" r="0" b="0"/>
              <a:pathLst>
                <a:path w="241103" h="53579">
                  <a:moveTo>
                    <a:pt x="0" y="53578"/>
                  </a:moveTo>
                  <a:lnTo>
                    <a:pt x="0" y="48838"/>
                  </a:lnTo>
                  <a:lnTo>
                    <a:pt x="10584" y="43864"/>
                  </a:lnTo>
                  <a:lnTo>
                    <a:pt x="49716" y="32587"/>
                  </a:lnTo>
                  <a:lnTo>
                    <a:pt x="83964" y="23767"/>
                  </a:lnTo>
                  <a:lnTo>
                    <a:pt x="119246" y="14869"/>
                  </a:lnTo>
                  <a:lnTo>
                    <a:pt x="159576" y="5949"/>
                  </a:lnTo>
                  <a:lnTo>
                    <a:pt x="198205" y="1763"/>
                  </a:lnTo>
                  <a:lnTo>
                    <a:pt x="24110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901"/>
            <p:cNvSpPr/>
            <p:nvPr/>
          </p:nvSpPr>
          <p:spPr>
            <a:xfrm>
              <a:off x="572737" y="3116461"/>
              <a:ext cx="43412" cy="526853"/>
            </a:xfrm>
            <a:custGeom>
              <a:avLst/>
              <a:gdLst/>
              <a:ahLst/>
              <a:cxnLst/>
              <a:rect l="0" t="0" r="0" b="0"/>
              <a:pathLst>
                <a:path w="43412" h="526853">
                  <a:moveTo>
                    <a:pt x="7693" y="0"/>
                  </a:moveTo>
                  <a:lnTo>
                    <a:pt x="7693" y="4740"/>
                  </a:lnTo>
                  <a:lnTo>
                    <a:pt x="4" y="33420"/>
                  </a:lnTo>
                  <a:lnTo>
                    <a:pt x="0" y="77083"/>
                  </a:lnTo>
                  <a:lnTo>
                    <a:pt x="4973" y="115003"/>
                  </a:lnTo>
                  <a:lnTo>
                    <a:pt x="6484" y="146362"/>
                  </a:lnTo>
                  <a:lnTo>
                    <a:pt x="7155" y="180144"/>
                  </a:lnTo>
                  <a:lnTo>
                    <a:pt x="8446" y="214009"/>
                  </a:lnTo>
                  <a:lnTo>
                    <a:pt x="12327" y="245597"/>
                  </a:lnTo>
                  <a:lnTo>
                    <a:pt x="14713" y="276172"/>
                  </a:lnTo>
                  <a:lnTo>
                    <a:pt x="16766" y="306298"/>
                  </a:lnTo>
                  <a:lnTo>
                    <a:pt x="20986" y="336223"/>
                  </a:lnTo>
                  <a:lnTo>
                    <a:pt x="23523" y="366060"/>
                  </a:lnTo>
                  <a:lnTo>
                    <a:pt x="27597" y="408103"/>
                  </a:lnTo>
                  <a:lnTo>
                    <a:pt x="32442" y="450987"/>
                  </a:lnTo>
                  <a:lnTo>
                    <a:pt x="43411" y="5268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158"/>
          <p:cNvGrpSpPr/>
          <p:nvPr/>
        </p:nvGrpSpPr>
        <p:grpSpPr>
          <a:xfrm>
            <a:off x="957399" y="2893292"/>
            <a:ext cx="2323734" cy="1540540"/>
            <a:chOff x="957399" y="2893292"/>
            <a:chExt cx="2323734" cy="1540540"/>
          </a:xfrm>
        </p:grpSpPr>
        <p:sp>
          <p:nvSpPr>
            <p:cNvPr id="37" name="SMARTInkShape-902"/>
            <p:cNvSpPr/>
            <p:nvPr/>
          </p:nvSpPr>
          <p:spPr>
            <a:xfrm>
              <a:off x="957399" y="3036630"/>
              <a:ext cx="810520" cy="774235"/>
            </a:xfrm>
            <a:custGeom>
              <a:avLst/>
              <a:gdLst/>
              <a:ahLst/>
              <a:cxnLst/>
              <a:rect l="0" t="0" r="0" b="0"/>
              <a:pathLst>
                <a:path w="810520" h="774235">
                  <a:moveTo>
                    <a:pt x="140953" y="579893"/>
                  </a:moveTo>
                  <a:lnTo>
                    <a:pt x="182061" y="618054"/>
                  </a:lnTo>
                  <a:lnTo>
                    <a:pt x="224675" y="646447"/>
                  </a:lnTo>
                  <a:lnTo>
                    <a:pt x="258033" y="667743"/>
                  </a:lnTo>
                  <a:lnTo>
                    <a:pt x="293052" y="686621"/>
                  </a:lnTo>
                  <a:lnTo>
                    <a:pt x="328563" y="702136"/>
                  </a:lnTo>
                  <a:lnTo>
                    <a:pt x="364221" y="715663"/>
                  </a:lnTo>
                  <a:lnTo>
                    <a:pt x="402567" y="732238"/>
                  </a:lnTo>
                  <a:lnTo>
                    <a:pt x="442702" y="747072"/>
                  </a:lnTo>
                  <a:lnTo>
                    <a:pt x="482376" y="757751"/>
                  </a:lnTo>
                  <a:lnTo>
                    <a:pt x="522904" y="764553"/>
                  </a:lnTo>
                  <a:lnTo>
                    <a:pt x="560048" y="769214"/>
                  </a:lnTo>
                  <a:lnTo>
                    <a:pt x="596189" y="774234"/>
                  </a:lnTo>
                  <a:lnTo>
                    <a:pt x="629387" y="773074"/>
                  </a:lnTo>
                  <a:lnTo>
                    <a:pt x="672012" y="763794"/>
                  </a:lnTo>
                  <a:lnTo>
                    <a:pt x="710527" y="751414"/>
                  </a:lnTo>
                  <a:lnTo>
                    <a:pt x="749290" y="725205"/>
                  </a:lnTo>
                  <a:lnTo>
                    <a:pt x="775990" y="695689"/>
                  </a:lnTo>
                  <a:lnTo>
                    <a:pt x="795148" y="658851"/>
                  </a:lnTo>
                  <a:lnTo>
                    <a:pt x="806582" y="623271"/>
                  </a:lnTo>
                  <a:lnTo>
                    <a:pt x="809465" y="587565"/>
                  </a:lnTo>
                  <a:lnTo>
                    <a:pt x="810140" y="553207"/>
                  </a:lnTo>
                  <a:lnTo>
                    <a:pt x="810519" y="513778"/>
                  </a:lnTo>
                  <a:lnTo>
                    <a:pt x="805891" y="478504"/>
                  </a:lnTo>
                  <a:lnTo>
                    <a:pt x="798236" y="442916"/>
                  </a:lnTo>
                  <a:lnTo>
                    <a:pt x="784944" y="407236"/>
                  </a:lnTo>
                  <a:lnTo>
                    <a:pt x="768811" y="364769"/>
                  </a:lnTo>
                  <a:lnTo>
                    <a:pt x="753184" y="325873"/>
                  </a:lnTo>
                  <a:lnTo>
                    <a:pt x="734994" y="289765"/>
                  </a:lnTo>
                  <a:lnTo>
                    <a:pt x="702684" y="247748"/>
                  </a:lnTo>
                  <a:lnTo>
                    <a:pt x="676485" y="213258"/>
                  </a:lnTo>
                  <a:lnTo>
                    <a:pt x="640966" y="170789"/>
                  </a:lnTo>
                  <a:lnTo>
                    <a:pt x="604294" y="134730"/>
                  </a:lnTo>
                  <a:lnTo>
                    <a:pt x="559862" y="104823"/>
                  </a:lnTo>
                  <a:lnTo>
                    <a:pt x="524696" y="81944"/>
                  </a:lnTo>
                  <a:lnTo>
                    <a:pt x="489141" y="62598"/>
                  </a:lnTo>
                  <a:lnTo>
                    <a:pt x="453471" y="44298"/>
                  </a:lnTo>
                  <a:lnTo>
                    <a:pt x="415121" y="28954"/>
                  </a:lnTo>
                  <a:lnTo>
                    <a:pt x="374984" y="18123"/>
                  </a:lnTo>
                  <a:lnTo>
                    <a:pt x="337957" y="8631"/>
                  </a:lnTo>
                  <a:lnTo>
                    <a:pt x="301850" y="2180"/>
                  </a:lnTo>
                  <a:lnTo>
                    <a:pt x="258835" y="0"/>
                  </a:lnTo>
                  <a:lnTo>
                    <a:pt x="215538" y="6699"/>
                  </a:lnTo>
                  <a:lnTo>
                    <a:pt x="177293" y="17576"/>
                  </a:lnTo>
                  <a:lnTo>
                    <a:pt x="141075" y="34020"/>
                  </a:lnTo>
                  <a:lnTo>
                    <a:pt x="105258" y="56377"/>
                  </a:lnTo>
                  <a:lnTo>
                    <a:pt x="65329" y="85831"/>
                  </a:lnTo>
                  <a:lnTo>
                    <a:pt x="34029" y="125269"/>
                  </a:lnTo>
                  <a:lnTo>
                    <a:pt x="14770" y="160354"/>
                  </a:lnTo>
                  <a:lnTo>
                    <a:pt x="2404" y="199917"/>
                  </a:lnTo>
                  <a:lnTo>
                    <a:pt x="0" y="232752"/>
                  </a:lnTo>
                  <a:lnTo>
                    <a:pt x="3388" y="271323"/>
                  </a:lnTo>
                  <a:lnTo>
                    <a:pt x="7284" y="312015"/>
                  </a:lnTo>
                  <a:lnTo>
                    <a:pt x="16580" y="354596"/>
                  </a:lnTo>
                  <a:lnTo>
                    <a:pt x="32711" y="391964"/>
                  </a:lnTo>
                  <a:lnTo>
                    <a:pt x="55006" y="434145"/>
                  </a:lnTo>
                  <a:lnTo>
                    <a:pt x="81164" y="472170"/>
                  </a:lnTo>
                  <a:lnTo>
                    <a:pt x="114701" y="508344"/>
                  </a:lnTo>
                  <a:lnTo>
                    <a:pt x="167742" y="5620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903"/>
            <p:cNvSpPr/>
            <p:nvPr/>
          </p:nvSpPr>
          <p:spPr>
            <a:xfrm>
              <a:off x="1861890" y="3759398"/>
              <a:ext cx="691149" cy="674434"/>
            </a:xfrm>
            <a:custGeom>
              <a:avLst/>
              <a:gdLst/>
              <a:ahLst/>
              <a:cxnLst/>
              <a:rect l="0" t="0" r="0" b="0"/>
              <a:pathLst>
                <a:path w="691149" h="674434">
                  <a:moveTo>
                    <a:pt x="406251" y="26790"/>
                  </a:moveTo>
                  <a:lnTo>
                    <a:pt x="401510" y="31530"/>
                  </a:lnTo>
                  <a:lnTo>
                    <a:pt x="360402" y="52521"/>
                  </a:lnTo>
                  <a:lnTo>
                    <a:pt x="318517" y="81923"/>
                  </a:lnTo>
                  <a:lnTo>
                    <a:pt x="283793" y="107618"/>
                  </a:lnTo>
                  <a:lnTo>
                    <a:pt x="248369" y="135074"/>
                  </a:lnTo>
                  <a:lnTo>
                    <a:pt x="212737" y="166912"/>
                  </a:lnTo>
                  <a:lnTo>
                    <a:pt x="177044" y="196630"/>
                  </a:lnTo>
                  <a:lnTo>
                    <a:pt x="141333" y="230130"/>
                  </a:lnTo>
                  <a:lnTo>
                    <a:pt x="106609" y="265191"/>
                  </a:lnTo>
                  <a:lnTo>
                    <a:pt x="77028" y="299723"/>
                  </a:lnTo>
                  <a:lnTo>
                    <a:pt x="43012" y="341207"/>
                  </a:lnTo>
                  <a:lnTo>
                    <a:pt x="23127" y="375604"/>
                  </a:lnTo>
                  <a:lnTo>
                    <a:pt x="12731" y="399107"/>
                  </a:lnTo>
                  <a:lnTo>
                    <a:pt x="5887" y="434652"/>
                  </a:lnTo>
                  <a:lnTo>
                    <a:pt x="0" y="473296"/>
                  </a:lnTo>
                  <a:lnTo>
                    <a:pt x="1791" y="508341"/>
                  </a:lnTo>
                  <a:lnTo>
                    <a:pt x="11186" y="541776"/>
                  </a:lnTo>
                  <a:lnTo>
                    <a:pt x="30564" y="580553"/>
                  </a:lnTo>
                  <a:lnTo>
                    <a:pt x="59630" y="616173"/>
                  </a:lnTo>
                  <a:lnTo>
                    <a:pt x="102857" y="644019"/>
                  </a:lnTo>
                  <a:lnTo>
                    <a:pt x="138403" y="662224"/>
                  </a:lnTo>
                  <a:lnTo>
                    <a:pt x="181216" y="669237"/>
                  </a:lnTo>
                  <a:lnTo>
                    <a:pt x="216101" y="674433"/>
                  </a:lnTo>
                  <a:lnTo>
                    <a:pt x="251573" y="671562"/>
                  </a:lnTo>
                  <a:lnTo>
                    <a:pt x="287219" y="669279"/>
                  </a:lnTo>
                  <a:lnTo>
                    <a:pt x="322916" y="662759"/>
                  </a:lnTo>
                  <a:lnTo>
                    <a:pt x="358628" y="654543"/>
                  </a:lnTo>
                  <a:lnTo>
                    <a:pt x="394345" y="644833"/>
                  </a:lnTo>
                  <a:lnTo>
                    <a:pt x="429071" y="629829"/>
                  </a:lnTo>
                  <a:lnTo>
                    <a:pt x="470621" y="606982"/>
                  </a:lnTo>
                  <a:lnTo>
                    <a:pt x="512011" y="578619"/>
                  </a:lnTo>
                  <a:lnTo>
                    <a:pt x="548850" y="550490"/>
                  </a:lnTo>
                  <a:lnTo>
                    <a:pt x="588997" y="508578"/>
                  </a:lnTo>
                  <a:lnTo>
                    <a:pt x="620326" y="464290"/>
                  </a:lnTo>
                  <a:lnTo>
                    <a:pt x="644329" y="428615"/>
                  </a:lnTo>
                  <a:lnTo>
                    <a:pt x="667187" y="386768"/>
                  </a:lnTo>
                  <a:lnTo>
                    <a:pt x="682285" y="346163"/>
                  </a:lnTo>
                  <a:lnTo>
                    <a:pt x="689122" y="306627"/>
                  </a:lnTo>
                  <a:lnTo>
                    <a:pt x="691148" y="262501"/>
                  </a:lnTo>
                  <a:lnTo>
                    <a:pt x="689102" y="226937"/>
                  </a:lnTo>
                  <a:lnTo>
                    <a:pt x="679522" y="188254"/>
                  </a:lnTo>
                  <a:lnTo>
                    <a:pt x="667083" y="151949"/>
                  </a:lnTo>
                  <a:lnTo>
                    <a:pt x="640861" y="111916"/>
                  </a:lnTo>
                  <a:lnTo>
                    <a:pt x="611563" y="73534"/>
                  </a:lnTo>
                  <a:lnTo>
                    <a:pt x="597711" y="60463"/>
                  </a:lnTo>
                  <a:lnTo>
                    <a:pt x="559127" y="35903"/>
                  </a:lnTo>
                  <a:lnTo>
                    <a:pt x="4955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904"/>
            <p:cNvSpPr/>
            <p:nvPr/>
          </p:nvSpPr>
          <p:spPr>
            <a:xfrm>
              <a:off x="2379515" y="2893292"/>
              <a:ext cx="901618" cy="847873"/>
            </a:xfrm>
            <a:custGeom>
              <a:avLst/>
              <a:gdLst/>
              <a:ahLst/>
              <a:cxnLst/>
              <a:rect l="0" t="0" r="0" b="0"/>
              <a:pathLst>
                <a:path w="901618" h="847873">
                  <a:moveTo>
                    <a:pt x="790524" y="187450"/>
                  </a:moveTo>
                  <a:lnTo>
                    <a:pt x="761054" y="150851"/>
                  </a:lnTo>
                  <a:lnTo>
                    <a:pt x="727424" y="107206"/>
                  </a:lnTo>
                  <a:lnTo>
                    <a:pt x="714855" y="96224"/>
                  </a:lnTo>
                  <a:lnTo>
                    <a:pt x="673881" y="68366"/>
                  </a:lnTo>
                  <a:lnTo>
                    <a:pt x="632472" y="49312"/>
                  </a:lnTo>
                  <a:lnTo>
                    <a:pt x="589309" y="33347"/>
                  </a:lnTo>
                  <a:lnTo>
                    <a:pt x="550657" y="19751"/>
                  </a:lnTo>
                  <a:lnTo>
                    <a:pt x="514070" y="9438"/>
                  </a:lnTo>
                  <a:lnTo>
                    <a:pt x="475448" y="2745"/>
                  </a:lnTo>
                  <a:lnTo>
                    <a:pt x="432585" y="762"/>
                  </a:lnTo>
                  <a:lnTo>
                    <a:pt x="391111" y="174"/>
                  </a:lnTo>
                  <a:lnTo>
                    <a:pt x="351042" y="0"/>
                  </a:lnTo>
                  <a:lnTo>
                    <a:pt x="310396" y="2594"/>
                  </a:lnTo>
                  <a:lnTo>
                    <a:pt x="273217" y="7001"/>
                  </a:lnTo>
                  <a:lnTo>
                    <a:pt x="249063" y="10016"/>
                  </a:lnTo>
                  <a:lnTo>
                    <a:pt x="213152" y="21878"/>
                  </a:lnTo>
                  <a:lnTo>
                    <a:pt x="178368" y="33110"/>
                  </a:lnTo>
                  <a:lnTo>
                    <a:pt x="139446" y="54180"/>
                  </a:lnTo>
                  <a:lnTo>
                    <a:pt x="103094" y="77451"/>
                  </a:lnTo>
                  <a:lnTo>
                    <a:pt x="60956" y="116814"/>
                  </a:lnTo>
                  <a:lnTo>
                    <a:pt x="43866" y="143039"/>
                  </a:lnTo>
                  <a:lnTo>
                    <a:pt x="29873" y="167015"/>
                  </a:lnTo>
                  <a:lnTo>
                    <a:pt x="19863" y="182337"/>
                  </a:lnTo>
                  <a:lnTo>
                    <a:pt x="9642" y="212283"/>
                  </a:lnTo>
                  <a:lnTo>
                    <a:pt x="3040" y="249572"/>
                  </a:lnTo>
                  <a:lnTo>
                    <a:pt x="0" y="267646"/>
                  </a:lnTo>
                  <a:lnTo>
                    <a:pt x="3487" y="306148"/>
                  </a:lnTo>
                  <a:lnTo>
                    <a:pt x="9210" y="346937"/>
                  </a:lnTo>
                  <a:lnTo>
                    <a:pt x="19895" y="389794"/>
                  </a:lnTo>
                  <a:lnTo>
                    <a:pt x="34206" y="427951"/>
                  </a:lnTo>
                  <a:lnTo>
                    <a:pt x="55848" y="464152"/>
                  </a:lnTo>
                  <a:lnTo>
                    <a:pt x="80223" y="500958"/>
                  </a:lnTo>
                  <a:lnTo>
                    <a:pt x="112672" y="542771"/>
                  </a:lnTo>
                  <a:lnTo>
                    <a:pt x="147745" y="579988"/>
                  </a:lnTo>
                  <a:lnTo>
                    <a:pt x="192256" y="622310"/>
                  </a:lnTo>
                  <a:lnTo>
                    <a:pt x="227958" y="653026"/>
                  </a:lnTo>
                  <a:lnTo>
                    <a:pt x="270802" y="686764"/>
                  </a:lnTo>
                  <a:lnTo>
                    <a:pt x="314837" y="716212"/>
                  </a:lnTo>
                  <a:lnTo>
                    <a:pt x="357233" y="745657"/>
                  </a:lnTo>
                  <a:lnTo>
                    <a:pt x="392046" y="764492"/>
                  </a:lnTo>
                  <a:lnTo>
                    <a:pt x="427497" y="787381"/>
                  </a:lnTo>
                  <a:lnTo>
                    <a:pt x="463136" y="803534"/>
                  </a:lnTo>
                  <a:lnTo>
                    <a:pt x="504597" y="824018"/>
                  </a:lnTo>
                  <a:lnTo>
                    <a:pt x="547330" y="838647"/>
                  </a:lnTo>
                  <a:lnTo>
                    <a:pt x="584728" y="846351"/>
                  </a:lnTo>
                  <a:lnTo>
                    <a:pt x="626915" y="847872"/>
                  </a:lnTo>
                  <a:lnTo>
                    <a:pt x="658704" y="847144"/>
                  </a:lnTo>
                  <a:lnTo>
                    <a:pt x="701526" y="841085"/>
                  </a:lnTo>
                  <a:lnTo>
                    <a:pt x="744171" y="830149"/>
                  </a:lnTo>
                  <a:lnTo>
                    <a:pt x="761985" y="823336"/>
                  </a:lnTo>
                  <a:lnTo>
                    <a:pt x="803008" y="791335"/>
                  </a:lnTo>
                  <a:lnTo>
                    <a:pt x="833228" y="765163"/>
                  </a:lnTo>
                  <a:lnTo>
                    <a:pt x="868075" y="721131"/>
                  </a:lnTo>
                  <a:lnTo>
                    <a:pt x="885403" y="678307"/>
                  </a:lnTo>
                  <a:lnTo>
                    <a:pt x="897607" y="640164"/>
                  </a:lnTo>
                  <a:lnTo>
                    <a:pt x="901617" y="614875"/>
                  </a:lnTo>
                  <a:lnTo>
                    <a:pt x="900091" y="580485"/>
                  </a:lnTo>
                  <a:lnTo>
                    <a:pt x="898395" y="536297"/>
                  </a:lnTo>
                  <a:lnTo>
                    <a:pt x="890692" y="491947"/>
                  </a:lnTo>
                  <a:lnTo>
                    <a:pt x="881499" y="457698"/>
                  </a:lnTo>
                  <a:lnTo>
                    <a:pt x="866648" y="422415"/>
                  </a:lnTo>
                  <a:lnTo>
                    <a:pt x="849680" y="386826"/>
                  </a:lnTo>
                  <a:lnTo>
                    <a:pt x="831093" y="351145"/>
                  </a:lnTo>
                  <a:lnTo>
                    <a:pt x="807175" y="315438"/>
                  </a:lnTo>
                  <a:lnTo>
                    <a:pt x="780244" y="280715"/>
                  </a:lnTo>
                  <a:lnTo>
                    <a:pt x="746578" y="250141"/>
                  </a:lnTo>
                  <a:lnTo>
                    <a:pt x="692298" y="205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SMARTInkShape-Group159"/>
          <p:cNvGrpSpPr/>
          <p:nvPr/>
        </p:nvGrpSpPr>
        <p:grpSpPr>
          <a:xfrm>
            <a:off x="5089922" y="2741414"/>
            <a:ext cx="2134196" cy="2419946"/>
            <a:chOff x="5089922" y="2741414"/>
            <a:chExt cx="2134196" cy="2419946"/>
          </a:xfrm>
        </p:grpSpPr>
        <p:sp>
          <p:nvSpPr>
            <p:cNvPr id="41" name="SMARTInkShape-905"/>
            <p:cNvSpPr/>
            <p:nvPr/>
          </p:nvSpPr>
          <p:spPr>
            <a:xfrm>
              <a:off x="5089922" y="3616523"/>
              <a:ext cx="250032" cy="26791"/>
            </a:xfrm>
            <a:custGeom>
              <a:avLst/>
              <a:gdLst/>
              <a:ahLst/>
              <a:cxnLst/>
              <a:rect l="0" t="0" r="0" b="0"/>
              <a:pathLst>
                <a:path w="250032" h="26791">
                  <a:moveTo>
                    <a:pt x="0" y="26790"/>
                  </a:moveTo>
                  <a:lnTo>
                    <a:pt x="0" y="22049"/>
                  </a:lnTo>
                  <a:lnTo>
                    <a:pt x="2976" y="20653"/>
                  </a:lnTo>
                  <a:lnTo>
                    <a:pt x="42533" y="18105"/>
                  </a:lnTo>
                  <a:lnTo>
                    <a:pt x="83048" y="17933"/>
                  </a:lnTo>
                  <a:lnTo>
                    <a:pt x="121069" y="16889"/>
                  </a:lnTo>
                  <a:lnTo>
                    <a:pt x="157470" y="11729"/>
                  </a:lnTo>
                  <a:lnTo>
                    <a:pt x="192399" y="8767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906"/>
            <p:cNvSpPr/>
            <p:nvPr/>
          </p:nvSpPr>
          <p:spPr>
            <a:xfrm>
              <a:off x="5331202" y="3312914"/>
              <a:ext cx="53401" cy="651868"/>
            </a:xfrm>
            <a:custGeom>
              <a:avLst/>
              <a:gdLst/>
              <a:ahLst/>
              <a:cxnLst/>
              <a:rect l="0" t="0" r="0" b="0"/>
              <a:pathLst>
                <a:path w="53401" h="651868">
                  <a:moveTo>
                    <a:pt x="53400" y="0"/>
                  </a:moveTo>
                  <a:lnTo>
                    <a:pt x="46271" y="34653"/>
                  </a:lnTo>
                  <a:lnTo>
                    <a:pt x="39160" y="69027"/>
                  </a:lnTo>
                  <a:lnTo>
                    <a:pt x="35621" y="105339"/>
                  </a:lnTo>
                  <a:lnTo>
                    <a:pt x="28729" y="148069"/>
                  </a:lnTo>
                  <a:lnTo>
                    <a:pt x="23253" y="180902"/>
                  </a:lnTo>
                  <a:lnTo>
                    <a:pt x="20157" y="212693"/>
                  </a:lnTo>
                  <a:lnTo>
                    <a:pt x="17789" y="244351"/>
                  </a:lnTo>
                  <a:lnTo>
                    <a:pt x="13429" y="278264"/>
                  </a:lnTo>
                  <a:lnTo>
                    <a:pt x="10831" y="313181"/>
                  </a:lnTo>
                  <a:lnTo>
                    <a:pt x="8683" y="349535"/>
                  </a:lnTo>
                  <a:lnTo>
                    <a:pt x="4421" y="388844"/>
                  </a:lnTo>
                  <a:lnTo>
                    <a:pt x="1866" y="426819"/>
                  </a:lnTo>
                  <a:lnTo>
                    <a:pt x="730" y="463541"/>
                  </a:lnTo>
                  <a:lnTo>
                    <a:pt x="225" y="499706"/>
                  </a:lnTo>
                  <a:lnTo>
                    <a:pt x="0" y="535622"/>
                  </a:lnTo>
                  <a:lnTo>
                    <a:pt x="893" y="569445"/>
                  </a:lnTo>
                  <a:lnTo>
                    <a:pt x="8751" y="6518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907"/>
            <p:cNvSpPr/>
            <p:nvPr/>
          </p:nvSpPr>
          <p:spPr>
            <a:xfrm>
              <a:off x="5527477" y="3705820"/>
              <a:ext cx="196454" cy="178595"/>
            </a:xfrm>
            <a:custGeom>
              <a:avLst/>
              <a:gdLst/>
              <a:ahLst/>
              <a:cxnLst/>
              <a:rect l="0" t="0" r="0" b="0"/>
              <a:pathLst>
                <a:path w="196454" h="178595">
                  <a:moveTo>
                    <a:pt x="196453" y="0"/>
                  </a:moveTo>
                  <a:lnTo>
                    <a:pt x="156218" y="32546"/>
                  </a:lnTo>
                  <a:lnTo>
                    <a:pt x="115491" y="72196"/>
                  </a:lnTo>
                  <a:lnTo>
                    <a:pt x="71359" y="116186"/>
                  </a:lnTo>
                  <a:lnTo>
                    <a:pt x="31519" y="156007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908"/>
            <p:cNvSpPr/>
            <p:nvPr/>
          </p:nvSpPr>
          <p:spPr>
            <a:xfrm>
              <a:off x="5589984" y="3750469"/>
              <a:ext cx="107158" cy="125016"/>
            </a:xfrm>
            <a:custGeom>
              <a:avLst/>
              <a:gdLst/>
              <a:ahLst/>
              <a:cxnLst/>
              <a:rect l="0" t="0" r="0" b="0"/>
              <a:pathLst>
                <a:path w="107158" h="125016">
                  <a:moveTo>
                    <a:pt x="0" y="0"/>
                  </a:moveTo>
                  <a:lnTo>
                    <a:pt x="36600" y="43728"/>
                  </a:lnTo>
                  <a:lnTo>
                    <a:pt x="68185" y="84435"/>
                  </a:lnTo>
                  <a:lnTo>
                    <a:pt x="107157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909"/>
            <p:cNvSpPr/>
            <p:nvPr/>
          </p:nvSpPr>
          <p:spPr>
            <a:xfrm>
              <a:off x="5589984" y="3384352"/>
              <a:ext cx="142876" cy="187524"/>
            </a:xfrm>
            <a:custGeom>
              <a:avLst/>
              <a:gdLst/>
              <a:ahLst/>
              <a:cxnLst/>
              <a:rect l="0" t="0" r="0" b="0"/>
              <a:pathLst>
                <a:path w="142876" h="187524">
                  <a:moveTo>
                    <a:pt x="142875" y="0"/>
                  </a:moveTo>
                  <a:lnTo>
                    <a:pt x="128617" y="16242"/>
                  </a:lnTo>
                  <a:lnTo>
                    <a:pt x="106692" y="52965"/>
                  </a:lnTo>
                  <a:lnTo>
                    <a:pt x="76338" y="97153"/>
                  </a:lnTo>
                  <a:lnTo>
                    <a:pt x="39929" y="135175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910"/>
            <p:cNvSpPr/>
            <p:nvPr/>
          </p:nvSpPr>
          <p:spPr>
            <a:xfrm>
              <a:off x="5554266" y="3420070"/>
              <a:ext cx="133946" cy="71439"/>
            </a:xfrm>
            <a:custGeom>
              <a:avLst/>
              <a:gdLst/>
              <a:ahLst/>
              <a:cxnLst/>
              <a:rect l="0" t="0" r="0" b="0"/>
              <a:pathLst>
                <a:path w="133946" h="71439">
                  <a:moveTo>
                    <a:pt x="0" y="0"/>
                  </a:moveTo>
                  <a:lnTo>
                    <a:pt x="38583" y="22361"/>
                  </a:lnTo>
                  <a:lnTo>
                    <a:pt x="78875" y="42304"/>
                  </a:lnTo>
                  <a:lnTo>
                    <a:pt x="104068" y="55529"/>
                  </a:lnTo>
                  <a:lnTo>
                    <a:pt x="133945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911"/>
            <p:cNvSpPr/>
            <p:nvPr/>
          </p:nvSpPr>
          <p:spPr>
            <a:xfrm>
              <a:off x="6322219" y="4607719"/>
              <a:ext cx="53579" cy="553641"/>
            </a:xfrm>
            <a:custGeom>
              <a:avLst/>
              <a:gdLst/>
              <a:ahLst/>
              <a:cxnLst/>
              <a:rect l="0" t="0" r="0" b="0"/>
              <a:pathLst>
                <a:path w="53579" h="553641">
                  <a:moveTo>
                    <a:pt x="53578" y="0"/>
                  </a:moveTo>
                  <a:lnTo>
                    <a:pt x="47441" y="42755"/>
                  </a:lnTo>
                  <a:lnTo>
                    <a:pt x="44484" y="78703"/>
                  </a:lnTo>
                  <a:lnTo>
                    <a:pt x="38757" y="121326"/>
                  </a:lnTo>
                  <a:lnTo>
                    <a:pt x="37068" y="154133"/>
                  </a:lnTo>
                  <a:lnTo>
                    <a:pt x="36318" y="185912"/>
                  </a:lnTo>
                  <a:lnTo>
                    <a:pt x="34993" y="217565"/>
                  </a:lnTo>
                  <a:lnTo>
                    <a:pt x="31097" y="251477"/>
                  </a:lnTo>
                  <a:lnTo>
                    <a:pt x="28703" y="286392"/>
                  </a:lnTo>
                  <a:lnTo>
                    <a:pt x="26648" y="321754"/>
                  </a:lnTo>
                  <a:lnTo>
                    <a:pt x="22427" y="357314"/>
                  </a:lnTo>
                  <a:lnTo>
                    <a:pt x="19889" y="390317"/>
                  </a:lnTo>
                  <a:lnTo>
                    <a:pt x="15814" y="434141"/>
                  </a:lnTo>
                  <a:lnTo>
                    <a:pt x="10970" y="472262"/>
                  </a:lnTo>
                  <a:lnTo>
                    <a:pt x="4592" y="515958"/>
                  </a:lnTo>
                  <a:lnTo>
                    <a:pt x="0" y="553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912"/>
            <p:cNvSpPr/>
            <p:nvPr/>
          </p:nvSpPr>
          <p:spPr>
            <a:xfrm>
              <a:off x="6027539" y="4848820"/>
              <a:ext cx="303610" cy="26790"/>
            </a:xfrm>
            <a:custGeom>
              <a:avLst/>
              <a:gdLst/>
              <a:ahLst/>
              <a:cxnLst/>
              <a:rect l="0" t="0" r="0" b="0"/>
              <a:pathLst>
                <a:path w="303610" h="26790">
                  <a:moveTo>
                    <a:pt x="0" y="0"/>
                  </a:moveTo>
                  <a:lnTo>
                    <a:pt x="35743" y="2646"/>
                  </a:lnTo>
                  <a:lnTo>
                    <a:pt x="71445" y="7068"/>
                  </a:lnTo>
                  <a:lnTo>
                    <a:pt x="109804" y="11024"/>
                  </a:lnTo>
                  <a:lnTo>
                    <a:pt x="152590" y="18480"/>
                  </a:lnTo>
                  <a:lnTo>
                    <a:pt x="182911" y="23097"/>
                  </a:lnTo>
                  <a:lnTo>
                    <a:pt x="216232" y="25148"/>
                  </a:lnTo>
                  <a:lnTo>
                    <a:pt x="303609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913"/>
            <p:cNvSpPr/>
            <p:nvPr/>
          </p:nvSpPr>
          <p:spPr>
            <a:xfrm>
              <a:off x="6009680" y="4598789"/>
              <a:ext cx="17857" cy="508993"/>
            </a:xfrm>
            <a:custGeom>
              <a:avLst/>
              <a:gdLst/>
              <a:ahLst/>
              <a:cxnLst/>
              <a:rect l="0" t="0" r="0" b="0"/>
              <a:pathLst>
                <a:path w="17857" h="508993">
                  <a:moveTo>
                    <a:pt x="8929" y="0"/>
                  </a:moveTo>
                  <a:lnTo>
                    <a:pt x="11575" y="41501"/>
                  </a:lnTo>
                  <a:lnTo>
                    <a:pt x="15998" y="82080"/>
                  </a:lnTo>
                  <a:lnTo>
                    <a:pt x="17032" y="111887"/>
                  </a:lnTo>
                  <a:lnTo>
                    <a:pt x="17491" y="144977"/>
                  </a:lnTo>
                  <a:lnTo>
                    <a:pt x="17696" y="182174"/>
                  </a:lnTo>
                  <a:lnTo>
                    <a:pt x="17786" y="220865"/>
                  </a:lnTo>
                  <a:lnTo>
                    <a:pt x="17827" y="257904"/>
                  </a:lnTo>
                  <a:lnTo>
                    <a:pt x="17844" y="294210"/>
                  </a:lnTo>
                  <a:lnTo>
                    <a:pt x="17853" y="330190"/>
                  </a:lnTo>
                  <a:lnTo>
                    <a:pt x="17856" y="366025"/>
                  </a:lnTo>
                  <a:lnTo>
                    <a:pt x="15212" y="399149"/>
                  </a:lnTo>
                  <a:lnTo>
                    <a:pt x="10791" y="440396"/>
                  </a:lnTo>
                  <a:lnTo>
                    <a:pt x="0" y="5089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914"/>
            <p:cNvSpPr/>
            <p:nvPr/>
          </p:nvSpPr>
          <p:spPr>
            <a:xfrm>
              <a:off x="6197203" y="4179094"/>
              <a:ext cx="142876" cy="151805"/>
            </a:xfrm>
            <a:custGeom>
              <a:avLst/>
              <a:gdLst/>
              <a:ahLst/>
              <a:cxnLst/>
              <a:rect l="0" t="0" r="0" b="0"/>
              <a:pathLst>
                <a:path w="142876" h="151805">
                  <a:moveTo>
                    <a:pt x="142875" y="0"/>
                  </a:moveTo>
                  <a:lnTo>
                    <a:pt x="113734" y="33562"/>
                  </a:lnTo>
                  <a:lnTo>
                    <a:pt x="71128" y="72329"/>
                  </a:lnTo>
                  <a:lnTo>
                    <a:pt x="31489" y="116203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915"/>
            <p:cNvSpPr/>
            <p:nvPr/>
          </p:nvSpPr>
          <p:spPr>
            <a:xfrm>
              <a:off x="6134695" y="4170164"/>
              <a:ext cx="125017" cy="133946"/>
            </a:xfrm>
            <a:custGeom>
              <a:avLst/>
              <a:gdLst/>
              <a:ahLst/>
              <a:cxnLst/>
              <a:rect l="0" t="0" r="0" b="0"/>
              <a:pathLst>
                <a:path w="125017" h="133946">
                  <a:moveTo>
                    <a:pt x="0" y="0"/>
                  </a:moveTo>
                  <a:lnTo>
                    <a:pt x="0" y="4740"/>
                  </a:lnTo>
                  <a:lnTo>
                    <a:pt x="39557" y="48242"/>
                  </a:lnTo>
                  <a:lnTo>
                    <a:pt x="76132" y="89770"/>
                  </a:lnTo>
                  <a:lnTo>
                    <a:pt x="100955" y="116988"/>
                  </a:lnTo>
                  <a:lnTo>
                    <a:pt x="125016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916"/>
            <p:cNvSpPr/>
            <p:nvPr/>
          </p:nvSpPr>
          <p:spPr>
            <a:xfrm>
              <a:off x="5902523" y="4125516"/>
              <a:ext cx="142876" cy="151805"/>
            </a:xfrm>
            <a:custGeom>
              <a:avLst/>
              <a:gdLst/>
              <a:ahLst/>
              <a:cxnLst/>
              <a:rect l="0" t="0" r="0" b="0"/>
              <a:pathLst>
                <a:path w="142876" h="151805">
                  <a:moveTo>
                    <a:pt x="142875" y="0"/>
                  </a:moveTo>
                  <a:lnTo>
                    <a:pt x="142875" y="4740"/>
                  </a:lnTo>
                  <a:lnTo>
                    <a:pt x="128617" y="22360"/>
                  </a:lnTo>
                  <a:lnTo>
                    <a:pt x="89159" y="62597"/>
                  </a:lnTo>
                  <a:lnTo>
                    <a:pt x="47617" y="107133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917"/>
            <p:cNvSpPr/>
            <p:nvPr/>
          </p:nvSpPr>
          <p:spPr>
            <a:xfrm>
              <a:off x="5875734" y="4107656"/>
              <a:ext cx="142876" cy="169665"/>
            </a:xfrm>
            <a:custGeom>
              <a:avLst/>
              <a:gdLst/>
              <a:ahLst/>
              <a:cxnLst/>
              <a:rect l="0" t="0" r="0" b="0"/>
              <a:pathLst>
                <a:path w="142876" h="169665">
                  <a:moveTo>
                    <a:pt x="0" y="0"/>
                  </a:moveTo>
                  <a:lnTo>
                    <a:pt x="14259" y="16243"/>
                  </a:lnTo>
                  <a:lnTo>
                    <a:pt x="41982" y="57359"/>
                  </a:lnTo>
                  <a:lnTo>
                    <a:pt x="71479" y="96079"/>
                  </a:lnTo>
                  <a:lnTo>
                    <a:pt x="113112" y="139773"/>
                  </a:lnTo>
                  <a:lnTo>
                    <a:pt x="142875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918"/>
            <p:cNvSpPr/>
            <p:nvPr/>
          </p:nvSpPr>
          <p:spPr>
            <a:xfrm>
              <a:off x="7116961" y="3437930"/>
              <a:ext cx="8931" cy="464344"/>
            </a:xfrm>
            <a:custGeom>
              <a:avLst/>
              <a:gdLst/>
              <a:ahLst/>
              <a:cxnLst/>
              <a:rect l="0" t="0" r="0" b="0"/>
              <a:pathLst>
                <a:path w="8931" h="464344">
                  <a:moveTo>
                    <a:pt x="8930" y="0"/>
                  </a:moveTo>
                  <a:lnTo>
                    <a:pt x="8930" y="42027"/>
                  </a:lnTo>
                  <a:lnTo>
                    <a:pt x="8930" y="75401"/>
                  </a:lnTo>
                  <a:lnTo>
                    <a:pt x="8930" y="115166"/>
                  </a:lnTo>
                  <a:lnTo>
                    <a:pt x="8930" y="158367"/>
                  </a:lnTo>
                  <a:lnTo>
                    <a:pt x="8930" y="197846"/>
                  </a:lnTo>
                  <a:lnTo>
                    <a:pt x="8930" y="239419"/>
                  </a:lnTo>
                  <a:lnTo>
                    <a:pt x="8930" y="283156"/>
                  </a:lnTo>
                  <a:lnTo>
                    <a:pt x="8930" y="322795"/>
                  </a:lnTo>
                  <a:lnTo>
                    <a:pt x="8930" y="359675"/>
                  </a:lnTo>
                  <a:lnTo>
                    <a:pt x="4189" y="395738"/>
                  </a:lnTo>
                  <a:lnTo>
                    <a:pt x="1241" y="436299"/>
                  </a:lnTo>
                  <a:lnTo>
                    <a:pt x="0" y="464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919"/>
            <p:cNvSpPr/>
            <p:nvPr/>
          </p:nvSpPr>
          <p:spPr>
            <a:xfrm>
              <a:off x="6893719" y="3616523"/>
              <a:ext cx="330399" cy="53580"/>
            </a:xfrm>
            <a:custGeom>
              <a:avLst/>
              <a:gdLst/>
              <a:ahLst/>
              <a:cxnLst/>
              <a:rect l="0" t="0" r="0" b="0"/>
              <a:pathLst>
                <a:path w="330399" h="53580">
                  <a:moveTo>
                    <a:pt x="0" y="53579"/>
                  </a:moveTo>
                  <a:lnTo>
                    <a:pt x="4741" y="53579"/>
                  </a:lnTo>
                  <a:lnTo>
                    <a:pt x="45848" y="33461"/>
                  </a:lnTo>
                  <a:lnTo>
                    <a:pt x="81596" y="21970"/>
                  </a:lnTo>
                  <a:lnTo>
                    <a:pt x="115348" y="18086"/>
                  </a:lnTo>
                  <a:lnTo>
                    <a:pt x="155334" y="12084"/>
                  </a:lnTo>
                  <a:lnTo>
                    <a:pt x="193750" y="9864"/>
                  </a:lnTo>
                  <a:lnTo>
                    <a:pt x="235119" y="8215"/>
                  </a:lnTo>
                  <a:lnTo>
                    <a:pt x="271961" y="2875"/>
                  </a:lnTo>
                  <a:lnTo>
                    <a:pt x="33039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920"/>
            <p:cNvSpPr/>
            <p:nvPr/>
          </p:nvSpPr>
          <p:spPr>
            <a:xfrm>
              <a:off x="6849070" y="3411141"/>
              <a:ext cx="31935" cy="473274"/>
            </a:xfrm>
            <a:custGeom>
              <a:avLst/>
              <a:gdLst/>
              <a:ahLst/>
              <a:cxnLst/>
              <a:rect l="0" t="0" r="0" b="0"/>
              <a:pathLst>
                <a:path w="31935" h="473274">
                  <a:moveTo>
                    <a:pt x="26789" y="0"/>
                  </a:moveTo>
                  <a:lnTo>
                    <a:pt x="31934" y="38621"/>
                  </a:lnTo>
                  <a:lnTo>
                    <a:pt x="29737" y="76366"/>
                  </a:lnTo>
                  <a:lnTo>
                    <a:pt x="28099" y="109015"/>
                  </a:lnTo>
                  <a:lnTo>
                    <a:pt x="26379" y="138740"/>
                  </a:lnTo>
                  <a:lnTo>
                    <a:pt x="22307" y="171795"/>
                  </a:lnTo>
                  <a:lnTo>
                    <a:pt x="19837" y="203684"/>
                  </a:lnTo>
                  <a:lnTo>
                    <a:pt x="17747" y="234393"/>
                  </a:lnTo>
                  <a:lnTo>
                    <a:pt x="13510" y="264578"/>
                  </a:lnTo>
                  <a:lnTo>
                    <a:pt x="10966" y="294530"/>
                  </a:lnTo>
                  <a:lnTo>
                    <a:pt x="8842" y="324379"/>
                  </a:lnTo>
                  <a:lnTo>
                    <a:pt x="4592" y="354181"/>
                  </a:lnTo>
                  <a:lnTo>
                    <a:pt x="2040" y="386609"/>
                  </a:lnTo>
                  <a:lnTo>
                    <a:pt x="0" y="4732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921"/>
            <p:cNvSpPr/>
            <p:nvPr/>
          </p:nvSpPr>
          <p:spPr>
            <a:xfrm>
              <a:off x="6518672" y="3643313"/>
              <a:ext cx="169665" cy="205383"/>
            </a:xfrm>
            <a:custGeom>
              <a:avLst/>
              <a:gdLst/>
              <a:ahLst/>
              <a:cxnLst/>
              <a:rect l="0" t="0" r="0" b="0"/>
              <a:pathLst>
                <a:path w="169665" h="205383">
                  <a:moveTo>
                    <a:pt x="169664" y="0"/>
                  </a:moveTo>
                  <a:lnTo>
                    <a:pt x="164923" y="0"/>
                  </a:lnTo>
                  <a:lnTo>
                    <a:pt x="159951" y="2645"/>
                  </a:lnTo>
                  <a:lnTo>
                    <a:pt x="129762" y="32036"/>
                  </a:lnTo>
                  <a:lnTo>
                    <a:pt x="101044" y="72128"/>
                  </a:lnTo>
                  <a:lnTo>
                    <a:pt x="71416" y="109108"/>
                  </a:lnTo>
                  <a:lnTo>
                    <a:pt x="47805" y="151069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922"/>
            <p:cNvSpPr/>
            <p:nvPr/>
          </p:nvSpPr>
          <p:spPr>
            <a:xfrm>
              <a:off x="6509742" y="3616523"/>
              <a:ext cx="133947" cy="241103"/>
            </a:xfrm>
            <a:custGeom>
              <a:avLst/>
              <a:gdLst/>
              <a:ahLst/>
              <a:cxnLst/>
              <a:rect l="0" t="0" r="0" b="0"/>
              <a:pathLst>
                <a:path w="133947" h="241103">
                  <a:moveTo>
                    <a:pt x="0" y="0"/>
                  </a:moveTo>
                  <a:lnTo>
                    <a:pt x="4741" y="4741"/>
                  </a:lnTo>
                  <a:lnTo>
                    <a:pt x="18091" y="44587"/>
                  </a:lnTo>
                  <a:lnTo>
                    <a:pt x="29812" y="80355"/>
                  </a:lnTo>
                  <a:lnTo>
                    <a:pt x="41681" y="116084"/>
                  </a:lnTo>
                  <a:lnTo>
                    <a:pt x="56226" y="151804"/>
                  </a:lnTo>
                  <a:lnTo>
                    <a:pt x="83693" y="195461"/>
                  </a:lnTo>
                  <a:lnTo>
                    <a:pt x="133946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923"/>
            <p:cNvSpPr/>
            <p:nvPr/>
          </p:nvSpPr>
          <p:spPr>
            <a:xfrm>
              <a:off x="6536531" y="3295055"/>
              <a:ext cx="125017" cy="178594"/>
            </a:xfrm>
            <a:custGeom>
              <a:avLst/>
              <a:gdLst/>
              <a:ahLst/>
              <a:cxnLst/>
              <a:rect l="0" t="0" r="0" b="0"/>
              <a:pathLst>
                <a:path w="125017" h="178594">
                  <a:moveTo>
                    <a:pt x="125016" y="0"/>
                  </a:moveTo>
                  <a:lnTo>
                    <a:pt x="103648" y="23352"/>
                  </a:lnTo>
                  <a:lnTo>
                    <a:pt x="76430" y="65782"/>
                  </a:lnTo>
                  <a:lnTo>
                    <a:pt x="47498" y="107587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924"/>
            <p:cNvSpPr/>
            <p:nvPr/>
          </p:nvSpPr>
          <p:spPr>
            <a:xfrm>
              <a:off x="6482953" y="3268266"/>
              <a:ext cx="169665" cy="205383"/>
            </a:xfrm>
            <a:custGeom>
              <a:avLst/>
              <a:gdLst/>
              <a:ahLst/>
              <a:cxnLst/>
              <a:rect l="0" t="0" r="0" b="0"/>
              <a:pathLst>
                <a:path w="169665" h="205383">
                  <a:moveTo>
                    <a:pt x="0" y="0"/>
                  </a:moveTo>
                  <a:lnTo>
                    <a:pt x="0" y="9480"/>
                  </a:lnTo>
                  <a:lnTo>
                    <a:pt x="20395" y="49865"/>
                  </a:lnTo>
                  <a:lnTo>
                    <a:pt x="47207" y="88563"/>
                  </a:lnTo>
                  <a:lnTo>
                    <a:pt x="76132" y="124870"/>
                  </a:lnTo>
                  <a:lnTo>
                    <a:pt x="113228" y="159713"/>
                  </a:lnTo>
                  <a:lnTo>
                    <a:pt x="169664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925"/>
            <p:cNvSpPr/>
            <p:nvPr/>
          </p:nvSpPr>
          <p:spPr>
            <a:xfrm>
              <a:off x="6072188" y="2794992"/>
              <a:ext cx="107157" cy="160736"/>
            </a:xfrm>
            <a:custGeom>
              <a:avLst/>
              <a:gdLst/>
              <a:ahLst/>
              <a:cxnLst/>
              <a:rect l="0" t="0" r="0" b="0"/>
              <a:pathLst>
                <a:path w="107157" h="160736">
                  <a:moveTo>
                    <a:pt x="107156" y="0"/>
                  </a:moveTo>
                  <a:lnTo>
                    <a:pt x="107156" y="4741"/>
                  </a:lnTo>
                  <a:lnTo>
                    <a:pt x="92897" y="28497"/>
                  </a:lnTo>
                  <a:lnTo>
                    <a:pt x="59325" y="66365"/>
                  </a:lnTo>
                  <a:lnTo>
                    <a:pt x="29738" y="107664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926"/>
            <p:cNvSpPr/>
            <p:nvPr/>
          </p:nvSpPr>
          <p:spPr>
            <a:xfrm>
              <a:off x="6009680" y="2821781"/>
              <a:ext cx="214313" cy="169665"/>
            </a:xfrm>
            <a:custGeom>
              <a:avLst/>
              <a:gdLst/>
              <a:ahLst/>
              <a:cxnLst/>
              <a:rect l="0" t="0" r="0" b="0"/>
              <a:pathLst>
                <a:path w="214313" h="169665">
                  <a:moveTo>
                    <a:pt x="0" y="0"/>
                  </a:moveTo>
                  <a:lnTo>
                    <a:pt x="28497" y="42736"/>
                  </a:lnTo>
                  <a:lnTo>
                    <a:pt x="64104" y="76747"/>
                  </a:lnTo>
                  <a:lnTo>
                    <a:pt x="104720" y="107072"/>
                  </a:lnTo>
                  <a:lnTo>
                    <a:pt x="142737" y="135919"/>
                  </a:lnTo>
                  <a:lnTo>
                    <a:pt x="182289" y="157409"/>
                  </a:lnTo>
                  <a:lnTo>
                    <a:pt x="214312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927"/>
            <p:cNvSpPr/>
            <p:nvPr/>
          </p:nvSpPr>
          <p:spPr>
            <a:xfrm>
              <a:off x="5804297" y="2786063"/>
              <a:ext cx="125017" cy="214313"/>
            </a:xfrm>
            <a:custGeom>
              <a:avLst/>
              <a:gdLst/>
              <a:ahLst/>
              <a:cxnLst/>
              <a:rect l="0" t="0" r="0" b="0"/>
              <a:pathLst>
                <a:path w="125017" h="214313">
                  <a:moveTo>
                    <a:pt x="125016" y="0"/>
                  </a:moveTo>
                  <a:lnTo>
                    <a:pt x="101167" y="36208"/>
                  </a:lnTo>
                  <a:lnTo>
                    <a:pt x="76601" y="80431"/>
                  </a:lnTo>
                  <a:lnTo>
                    <a:pt x="47521" y="125024"/>
                  </a:lnTo>
                  <a:lnTo>
                    <a:pt x="20492" y="162597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928"/>
            <p:cNvSpPr/>
            <p:nvPr/>
          </p:nvSpPr>
          <p:spPr>
            <a:xfrm>
              <a:off x="5786438" y="2741414"/>
              <a:ext cx="205383" cy="258962"/>
            </a:xfrm>
            <a:custGeom>
              <a:avLst/>
              <a:gdLst/>
              <a:ahLst/>
              <a:cxnLst/>
              <a:rect l="0" t="0" r="0" b="0"/>
              <a:pathLst>
                <a:path w="205383" h="258962">
                  <a:moveTo>
                    <a:pt x="0" y="0"/>
                  </a:moveTo>
                  <a:lnTo>
                    <a:pt x="1984" y="23372"/>
                  </a:lnTo>
                  <a:lnTo>
                    <a:pt x="14258" y="56975"/>
                  </a:lnTo>
                  <a:lnTo>
                    <a:pt x="46721" y="98870"/>
                  </a:lnTo>
                  <a:lnTo>
                    <a:pt x="79856" y="140314"/>
                  </a:lnTo>
                  <a:lnTo>
                    <a:pt x="116202" y="178440"/>
                  </a:lnTo>
                  <a:lnTo>
                    <a:pt x="155522" y="217014"/>
                  </a:lnTo>
                  <a:lnTo>
                    <a:pt x="205382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929"/>
            <p:cNvSpPr/>
            <p:nvPr/>
          </p:nvSpPr>
          <p:spPr>
            <a:xfrm>
              <a:off x="5840016" y="3152180"/>
              <a:ext cx="525495" cy="805837"/>
            </a:xfrm>
            <a:custGeom>
              <a:avLst/>
              <a:gdLst/>
              <a:ahLst/>
              <a:cxnLst/>
              <a:rect l="0" t="0" r="0" b="0"/>
              <a:pathLst>
                <a:path w="525495" h="805837">
                  <a:moveTo>
                    <a:pt x="0" y="0"/>
                  </a:moveTo>
                  <a:lnTo>
                    <a:pt x="33563" y="38854"/>
                  </a:lnTo>
                  <a:lnTo>
                    <a:pt x="55585" y="77658"/>
                  </a:lnTo>
                  <a:lnTo>
                    <a:pt x="73322" y="109920"/>
                  </a:lnTo>
                  <a:lnTo>
                    <a:pt x="94433" y="144103"/>
                  </a:lnTo>
                  <a:lnTo>
                    <a:pt x="117046" y="179140"/>
                  </a:lnTo>
                  <a:lnTo>
                    <a:pt x="141317" y="215547"/>
                  </a:lnTo>
                  <a:lnTo>
                    <a:pt x="168641" y="254879"/>
                  </a:lnTo>
                  <a:lnTo>
                    <a:pt x="194675" y="295511"/>
                  </a:lnTo>
                  <a:lnTo>
                    <a:pt x="218483" y="336721"/>
                  </a:lnTo>
                  <a:lnTo>
                    <a:pt x="238986" y="378187"/>
                  </a:lnTo>
                  <a:lnTo>
                    <a:pt x="260666" y="419768"/>
                  </a:lnTo>
                  <a:lnTo>
                    <a:pt x="282539" y="460407"/>
                  </a:lnTo>
                  <a:lnTo>
                    <a:pt x="302182" y="498313"/>
                  </a:lnTo>
                  <a:lnTo>
                    <a:pt x="320834" y="537649"/>
                  </a:lnTo>
                  <a:lnTo>
                    <a:pt x="340038" y="577291"/>
                  </a:lnTo>
                  <a:lnTo>
                    <a:pt x="361802" y="614754"/>
                  </a:lnTo>
                  <a:lnTo>
                    <a:pt x="382059" y="648601"/>
                  </a:lnTo>
                  <a:lnTo>
                    <a:pt x="407551" y="692902"/>
                  </a:lnTo>
                  <a:lnTo>
                    <a:pt x="430318" y="731164"/>
                  </a:lnTo>
                  <a:lnTo>
                    <a:pt x="459938" y="774907"/>
                  </a:lnTo>
                  <a:lnTo>
                    <a:pt x="492220" y="805429"/>
                  </a:lnTo>
                  <a:lnTo>
                    <a:pt x="495826" y="805836"/>
                  </a:lnTo>
                  <a:lnTo>
                    <a:pt x="499223" y="804122"/>
                  </a:lnTo>
                  <a:lnTo>
                    <a:pt x="502479" y="800995"/>
                  </a:lnTo>
                  <a:lnTo>
                    <a:pt x="516543" y="768152"/>
                  </a:lnTo>
                  <a:lnTo>
                    <a:pt x="523797" y="725458"/>
                  </a:lnTo>
                  <a:lnTo>
                    <a:pt x="525494" y="693503"/>
                  </a:lnTo>
                  <a:lnTo>
                    <a:pt x="525256" y="658466"/>
                  </a:lnTo>
                  <a:lnTo>
                    <a:pt x="521842" y="619742"/>
                  </a:lnTo>
                  <a:lnTo>
                    <a:pt x="519664" y="579381"/>
                  </a:lnTo>
                  <a:lnTo>
                    <a:pt x="517704" y="538292"/>
                  </a:lnTo>
                  <a:lnTo>
                    <a:pt x="513525" y="496879"/>
                  </a:lnTo>
                  <a:lnTo>
                    <a:pt x="508360" y="457968"/>
                  </a:lnTo>
                  <a:lnTo>
                    <a:pt x="501766" y="419838"/>
                  </a:lnTo>
                  <a:lnTo>
                    <a:pt x="492221" y="379740"/>
                  </a:lnTo>
                  <a:lnTo>
                    <a:pt x="484010" y="344060"/>
                  </a:lnTo>
                  <a:lnTo>
                    <a:pt x="475068" y="310673"/>
                  </a:lnTo>
                  <a:lnTo>
                    <a:pt x="461173" y="275991"/>
                  </a:lnTo>
                  <a:lnTo>
                    <a:pt x="450366" y="243379"/>
                  </a:lnTo>
                  <a:lnTo>
                    <a:pt x="442256" y="212348"/>
                  </a:lnTo>
                  <a:lnTo>
                    <a:pt x="432113" y="167979"/>
                  </a:lnTo>
                  <a:lnTo>
                    <a:pt x="422823" y="129257"/>
                  </a:lnTo>
                  <a:lnTo>
                    <a:pt x="413787" y="92648"/>
                  </a:lnTo>
                  <a:lnTo>
                    <a:pt x="403833" y="56665"/>
                  </a:lnTo>
                  <a:lnTo>
                    <a:pt x="383976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930"/>
            <p:cNvSpPr/>
            <p:nvPr/>
          </p:nvSpPr>
          <p:spPr>
            <a:xfrm>
              <a:off x="5831086" y="3116461"/>
              <a:ext cx="69612" cy="848321"/>
            </a:xfrm>
            <a:custGeom>
              <a:avLst/>
              <a:gdLst/>
              <a:ahLst/>
              <a:cxnLst/>
              <a:rect l="0" t="0" r="0" b="0"/>
              <a:pathLst>
                <a:path w="69612" h="848321">
                  <a:moveTo>
                    <a:pt x="53578" y="0"/>
                  </a:moveTo>
                  <a:lnTo>
                    <a:pt x="58318" y="43819"/>
                  </a:lnTo>
                  <a:lnTo>
                    <a:pt x="60646" y="75038"/>
                  </a:lnTo>
                  <a:lnTo>
                    <a:pt x="61681" y="108756"/>
                  </a:lnTo>
                  <a:lnTo>
                    <a:pt x="62140" y="143586"/>
                  </a:lnTo>
                  <a:lnTo>
                    <a:pt x="62344" y="184201"/>
                  </a:lnTo>
                  <a:lnTo>
                    <a:pt x="63427" y="227719"/>
                  </a:lnTo>
                  <a:lnTo>
                    <a:pt x="67216" y="270211"/>
                  </a:lnTo>
                  <a:lnTo>
                    <a:pt x="69561" y="312248"/>
                  </a:lnTo>
                  <a:lnTo>
                    <a:pt x="69611" y="355073"/>
                  </a:lnTo>
                  <a:lnTo>
                    <a:pt x="68235" y="377606"/>
                  </a:lnTo>
                  <a:lnTo>
                    <a:pt x="66326" y="400565"/>
                  </a:lnTo>
                  <a:lnTo>
                    <a:pt x="64061" y="423809"/>
                  </a:lnTo>
                  <a:lnTo>
                    <a:pt x="61559" y="447243"/>
                  </a:lnTo>
                  <a:lnTo>
                    <a:pt x="58899" y="470802"/>
                  </a:lnTo>
                  <a:lnTo>
                    <a:pt x="57125" y="493454"/>
                  </a:lnTo>
                  <a:lnTo>
                    <a:pt x="55155" y="537144"/>
                  </a:lnTo>
                  <a:lnTo>
                    <a:pt x="51633" y="579712"/>
                  </a:lnTo>
                  <a:lnTo>
                    <a:pt x="45768" y="620791"/>
                  </a:lnTo>
                  <a:lnTo>
                    <a:pt x="36547" y="658891"/>
                  </a:lnTo>
                  <a:lnTo>
                    <a:pt x="28480" y="693023"/>
                  </a:lnTo>
                  <a:lnTo>
                    <a:pt x="21006" y="737484"/>
                  </a:lnTo>
                  <a:lnTo>
                    <a:pt x="16145" y="775792"/>
                  </a:lnTo>
                  <a:lnTo>
                    <a:pt x="5615" y="819552"/>
                  </a:lnTo>
                  <a:lnTo>
                    <a:pt x="0" y="848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SMARTInkShape-931"/>
          <p:cNvSpPr/>
          <p:nvPr/>
        </p:nvSpPr>
        <p:spPr>
          <a:xfrm>
            <a:off x="5072063" y="3393281"/>
            <a:ext cx="8930" cy="526853"/>
          </a:xfrm>
          <a:custGeom>
            <a:avLst/>
            <a:gdLst/>
            <a:ahLst/>
            <a:cxnLst/>
            <a:rect l="0" t="0" r="0" b="0"/>
            <a:pathLst>
              <a:path w="8930" h="526853">
                <a:moveTo>
                  <a:pt x="0" y="0"/>
                </a:moveTo>
                <a:lnTo>
                  <a:pt x="0" y="33478"/>
                </a:lnTo>
                <a:lnTo>
                  <a:pt x="0" y="73418"/>
                </a:lnTo>
                <a:lnTo>
                  <a:pt x="0" y="110352"/>
                </a:lnTo>
                <a:lnTo>
                  <a:pt x="0" y="144295"/>
                </a:lnTo>
                <a:lnTo>
                  <a:pt x="0" y="179225"/>
                </a:lnTo>
                <a:lnTo>
                  <a:pt x="0" y="214593"/>
                </a:lnTo>
                <a:lnTo>
                  <a:pt x="992" y="249164"/>
                </a:lnTo>
                <a:lnTo>
                  <a:pt x="4740" y="281065"/>
                </a:lnTo>
                <a:lnTo>
                  <a:pt x="7068" y="314426"/>
                </a:lnTo>
                <a:lnTo>
                  <a:pt x="8102" y="348104"/>
                </a:lnTo>
                <a:lnTo>
                  <a:pt x="8561" y="379609"/>
                </a:lnTo>
                <a:lnTo>
                  <a:pt x="8821" y="420496"/>
                </a:lnTo>
                <a:lnTo>
                  <a:pt x="8897" y="457746"/>
                </a:lnTo>
                <a:lnTo>
                  <a:pt x="8929" y="52685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Dot Diagrams –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	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Regents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correct electron dot diagram for hydrogen chloride?</a:t>
            </a:r>
          </a:p>
          <a:p>
            <a:pPr>
              <a:buNone/>
            </a:pPr>
            <a:r>
              <a:rPr lang="en-US" dirty="0" smtClean="0"/>
              <a:t>                                                  ..</a:t>
            </a:r>
          </a:p>
          <a:p>
            <a:pPr marL="514350" indent="-514350">
              <a:buAutoNum type="arabicParenBoth"/>
            </a:pPr>
            <a:r>
              <a:rPr lang="en-US" dirty="0" smtClean="0"/>
              <a:t>H:Cl			(3) H:Cl:</a:t>
            </a:r>
          </a:p>
          <a:p>
            <a:pPr marL="514350" indent="-514350">
              <a:buNone/>
            </a:pPr>
            <a:r>
              <a:rPr lang="en-US" dirty="0" smtClean="0"/>
              <a:t>	  ..					 </a:t>
            </a:r>
            <a:r>
              <a:rPr lang="en-US" baseline="30000" dirty="0" smtClean="0"/>
              <a:t>..</a:t>
            </a:r>
          </a:p>
          <a:p>
            <a:pPr marL="514350" indent="-514350">
              <a:buNone/>
            </a:pPr>
            <a:r>
              <a:rPr lang="en-US" dirty="0" smtClean="0"/>
              <a:t>(2) : H : </a:t>
            </a:r>
            <a:r>
              <a:rPr lang="en-US" dirty="0" err="1" smtClean="0"/>
              <a:t>Cl</a:t>
            </a:r>
            <a:r>
              <a:rPr lang="en-US" dirty="0" smtClean="0"/>
              <a:t>			(4) :H:Cl:</a:t>
            </a:r>
          </a:p>
          <a:p>
            <a:pPr marL="514350" indent="-514350">
              <a:buNone/>
            </a:pPr>
            <a:r>
              <a:rPr lang="en-US" dirty="0" smtClean="0"/>
              <a:t>         </a:t>
            </a:r>
            <a:r>
              <a:rPr lang="en-US" baseline="30000" dirty="0" smtClean="0"/>
              <a:t>..                                                              ..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Regents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Which electron dot formula represents a substance that contains a </a:t>
            </a:r>
            <a:r>
              <a:rPr lang="en-US" dirty="0" err="1" smtClean="0"/>
              <a:t>nonpolar</a:t>
            </a:r>
            <a:r>
              <a:rPr lang="en-US" dirty="0" smtClean="0"/>
              <a:t> covalent bond?</a:t>
            </a:r>
          </a:p>
          <a:p>
            <a:pPr>
              <a:buNone/>
            </a:pPr>
            <a:r>
              <a:rPr lang="en-US" dirty="0" smtClean="0"/>
              <a:t>                   ..			            ..</a:t>
            </a:r>
          </a:p>
          <a:p>
            <a:pPr marL="514350" indent="-514350">
              <a:buAutoNum type="arabicParenBoth"/>
            </a:pPr>
            <a:r>
              <a:rPr lang="en-US" dirty="0" smtClean="0"/>
              <a:t>[Na]</a:t>
            </a:r>
            <a:r>
              <a:rPr lang="en-US" baseline="30000" dirty="0" smtClean="0"/>
              <a:t>+</a:t>
            </a:r>
            <a:r>
              <a:rPr lang="en-US" dirty="0" smtClean="0"/>
              <a:t> [:</a:t>
            </a:r>
            <a:r>
              <a:rPr lang="en-US" dirty="0" err="1" smtClean="0"/>
              <a:t>Cl</a:t>
            </a:r>
            <a:r>
              <a:rPr lang="en-US" dirty="0" smtClean="0"/>
              <a:t>:]</a:t>
            </a:r>
            <a:r>
              <a:rPr lang="en-US" baseline="30000" dirty="0" smtClean="0"/>
              <a:t>-		</a:t>
            </a:r>
            <a:r>
              <a:rPr lang="en-US" dirty="0" smtClean="0"/>
              <a:t>(3) H:Cl:</a:t>
            </a:r>
            <a:endParaRPr lang="en-US" baseline="30000" dirty="0" smtClean="0"/>
          </a:p>
          <a:p>
            <a:pPr marL="514350" indent="-514350">
              <a:buNone/>
            </a:pPr>
            <a:r>
              <a:rPr lang="en-US" baseline="30000" dirty="0" smtClean="0"/>
              <a:t>	</a:t>
            </a:r>
            <a:r>
              <a:rPr lang="en-US" baseline="-25000" dirty="0" smtClean="0"/>
              <a:t>   ..     ..</a:t>
            </a:r>
            <a:r>
              <a:rPr lang="en-US" baseline="30000" dirty="0" smtClean="0"/>
              <a:t> </a:t>
            </a:r>
            <a:r>
              <a:rPr lang="en-US" dirty="0" smtClean="0"/>
              <a:t>     </a:t>
            </a:r>
            <a:r>
              <a:rPr lang="en-US" baseline="30000" dirty="0" smtClean="0"/>
              <a:t>..		</a:t>
            </a:r>
            <a:r>
              <a:rPr lang="en-US" baseline="-25000" dirty="0" smtClean="0"/>
              <a:t>            ..</a:t>
            </a:r>
            <a:r>
              <a:rPr lang="en-US" baseline="30000" dirty="0" smtClean="0"/>
              <a:t>	  ..</a:t>
            </a:r>
          </a:p>
          <a:p>
            <a:pPr marL="514350" indent="-514350">
              <a:buNone/>
            </a:pPr>
            <a:r>
              <a:rPr lang="en-US" dirty="0" smtClean="0"/>
              <a:t>(2):</a:t>
            </a:r>
            <a:r>
              <a:rPr lang="en-US" dirty="0" err="1" smtClean="0"/>
              <a:t>Cl:Cl</a:t>
            </a:r>
            <a:r>
              <a:rPr lang="en-US" dirty="0" smtClean="0"/>
              <a:t>:			(4) :O:H</a:t>
            </a:r>
          </a:p>
          <a:p>
            <a:pPr marL="514350" indent="-514350">
              <a:buNone/>
            </a:pPr>
            <a:r>
              <a:rPr lang="en-US" baseline="30000" dirty="0" smtClean="0"/>
              <a:t>           ..      ..			</a:t>
            </a:r>
            <a:r>
              <a:rPr lang="en-US" dirty="0" smtClean="0"/>
              <a:t>         </a:t>
            </a:r>
            <a:r>
              <a:rPr lang="en-US" baseline="30000" dirty="0" smtClean="0"/>
              <a:t>..</a:t>
            </a:r>
          </a:p>
          <a:p>
            <a:pPr marL="514350" indent="-514350">
              <a:buNone/>
            </a:pPr>
            <a:r>
              <a:rPr lang="en-US" baseline="30000" dirty="0" smtClean="0"/>
              <a:t>					</a:t>
            </a:r>
            <a:r>
              <a:rPr lang="en-US" dirty="0" smtClean="0"/>
              <a:t>        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Regents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electron dot diagram represents a molecule that has a polar covalent bond?</a:t>
            </a:r>
          </a:p>
          <a:p>
            <a:pPr>
              <a:buNone/>
            </a:pPr>
            <a:r>
              <a:rPr lang="en-US" dirty="0" smtClean="0"/>
              <a:t>            ..			        ..   ..</a:t>
            </a:r>
          </a:p>
          <a:p>
            <a:pPr>
              <a:buNone/>
            </a:pPr>
            <a:r>
              <a:rPr lang="en-US" dirty="0" smtClean="0"/>
              <a:t>(1)  H:Cl:			(3) :</a:t>
            </a:r>
            <a:r>
              <a:rPr lang="en-US" dirty="0" err="1" smtClean="0"/>
              <a:t>Cl:Cl</a:t>
            </a:r>
            <a:r>
              <a:rPr lang="en-US" dirty="0" smtClean="0"/>
              <a:t>:</a:t>
            </a:r>
            <a:endParaRPr lang="en-US" baseline="30000" dirty="0" smtClean="0"/>
          </a:p>
          <a:p>
            <a:pPr marL="514350" indent="-514350">
              <a:buNone/>
            </a:pPr>
            <a:r>
              <a:rPr lang="en-US" baseline="30000" dirty="0" smtClean="0"/>
              <a:t>	</a:t>
            </a:r>
            <a:r>
              <a:rPr lang="en-US" dirty="0" smtClean="0"/>
              <a:t>       </a:t>
            </a:r>
            <a:r>
              <a:rPr lang="en-US" baseline="30000" dirty="0" smtClean="0"/>
              <a:t>..			</a:t>
            </a:r>
            <a:r>
              <a:rPr lang="en-US" dirty="0" smtClean="0"/>
              <a:t>        </a:t>
            </a:r>
            <a:r>
              <a:rPr lang="en-US" baseline="30000" dirty="0" smtClean="0"/>
              <a:t>..      .. 	</a:t>
            </a:r>
          </a:p>
          <a:p>
            <a:pPr marL="514350" indent="-514350">
              <a:buNone/>
            </a:pPr>
            <a:r>
              <a:rPr lang="en-US" baseline="30000" dirty="0" smtClean="0"/>
              <a:t>                      </a:t>
            </a:r>
            <a:r>
              <a:rPr lang="en-US" baseline="-25000" dirty="0" smtClean="0"/>
              <a:t>..                                                              ..</a:t>
            </a:r>
            <a:endParaRPr lang="en-US" baseline="30000" dirty="0" smtClean="0"/>
          </a:p>
          <a:p>
            <a:pPr marL="514350" indent="-514350">
              <a:buNone/>
            </a:pPr>
            <a:r>
              <a:rPr lang="en-US" dirty="0" smtClean="0"/>
              <a:t>(2) Li</a:t>
            </a:r>
            <a:r>
              <a:rPr lang="en-US" baseline="30000" dirty="0" smtClean="0"/>
              <a:t>+</a:t>
            </a:r>
            <a:r>
              <a:rPr lang="en-US" dirty="0" smtClean="0"/>
              <a:t> [:</a:t>
            </a:r>
            <a:r>
              <a:rPr lang="en-US" dirty="0" err="1" smtClean="0"/>
              <a:t>Cl</a:t>
            </a:r>
            <a:r>
              <a:rPr lang="en-US" dirty="0" smtClean="0"/>
              <a:t>:]</a:t>
            </a:r>
            <a:r>
              <a:rPr lang="en-US" baseline="30000" dirty="0" smtClean="0"/>
              <a:t>-			 </a:t>
            </a:r>
            <a:r>
              <a:rPr lang="en-US" dirty="0" smtClean="0"/>
              <a:t>(4) K</a:t>
            </a:r>
            <a:r>
              <a:rPr lang="en-US" baseline="30000" dirty="0" smtClean="0"/>
              <a:t>+</a:t>
            </a:r>
            <a:r>
              <a:rPr lang="en-US" dirty="0" smtClean="0"/>
              <a:t> [:</a:t>
            </a:r>
            <a:r>
              <a:rPr lang="en-US" dirty="0" err="1" smtClean="0"/>
              <a:t>Cl</a:t>
            </a:r>
            <a:r>
              <a:rPr lang="en-US" dirty="0" smtClean="0"/>
              <a:t>:]</a:t>
            </a:r>
            <a:r>
              <a:rPr lang="en-US" baseline="30000" dirty="0" smtClean="0"/>
              <a:t>-		</a:t>
            </a:r>
          </a:p>
          <a:p>
            <a:pPr marL="514350" indent="-514350">
              <a:buNone/>
            </a:pPr>
            <a:r>
              <a:rPr lang="en-US" baseline="30000" dirty="0" smtClean="0"/>
              <a:t>		</a:t>
            </a:r>
            <a:r>
              <a:rPr lang="en-US" dirty="0" smtClean="0"/>
              <a:t>     ..</a:t>
            </a:r>
            <a:r>
              <a:rPr lang="en-US" baseline="30000" dirty="0" smtClean="0"/>
              <a:t>				</a:t>
            </a:r>
            <a:r>
              <a:rPr lang="en-US" dirty="0" smtClean="0"/>
              <a:t>    ..</a:t>
            </a:r>
            <a:endParaRPr lang="en-US" baseline="30000" dirty="0" smtClean="0"/>
          </a:p>
          <a:p>
            <a:pPr marL="514350" indent="-514350">
              <a:buNone/>
            </a:pPr>
            <a:r>
              <a:rPr lang="en-US" baseline="30000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atoms come </a:t>
            </a:r>
          </a:p>
          <a:p>
            <a:pPr>
              <a:buNone/>
            </a:pPr>
            <a:r>
              <a:rPr lang="en-US" dirty="0" smtClean="0"/>
              <a:t>close to each other</a:t>
            </a:r>
          </a:p>
          <a:p>
            <a:pPr lvl="1"/>
            <a:r>
              <a:rPr lang="en-US" dirty="0" smtClean="0"/>
              <a:t>Electrons from</a:t>
            </a:r>
          </a:p>
          <a:p>
            <a:pPr lvl="1">
              <a:buNone/>
            </a:pPr>
            <a:r>
              <a:rPr lang="en-US" dirty="0" smtClean="0"/>
              <a:t> both atoms repel</a:t>
            </a:r>
          </a:p>
          <a:p>
            <a:pPr lvl="1"/>
            <a:r>
              <a:rPr lang="en-US" dirty="0" smtClean="0"/>
              <a:t>Positive nuclei repel</a:t>
            </a:r>
          </a:p>
          <a:p>
            <a:endParaRPr lang="en-US" dirty="0"/>
          </a:p>
          <a:p>
            <a:r>
              <a:rPr lang="en-US" dirty="0" smtClean="0"/>
              <a:t>Positively charged </a:t>
            </a:r>
          </a:p>
          <a:p>
            <a:pPr>
              <a:buNone/>
            </a:pPr>
            <a:r>
              <a:rPr lang="en-US" dirty="0" smtClean="0"/>
              <a:t>nucleus of one atom </a:t>
            </a:r>
          </a:p>
          <a:p>
            <a:pPr>
              <a:buNone/>
            </a:pPr>
            <a:r>
              <a:rPr lang="en-US" dirty="0" smtClean="0"/>
              <a:t>is attracted to the </a:t>
            </a:r>
          </a:p>
          <a:p>
            <a:pPr>
              <a:buNone/>
            </a:pPr>
            <a:r>
              <a:rPr lang="en-US" dirty="0" smtClean="0"/>
              <a:t>negative electrons of </a:t>
            </a:r>
          </a:p>
          <a:p>
            <a:pPr>
              <a:buNone/>
            </a:pPr>
            <a:r>
              <a:rPr lang="en-US" dirty="0" smtClean="0"/>
              <a:t>the other atom</a:t>
            </a:r>
            <a:endParaRPr lang="en-US" dirty="0"/>
          </a:p>
        </p:txBody>
      </p:sp>
      <p:pic>
        <p:nvPicPr>
          <p:cNvPr id="51202" name="Picture 2" descr="http://spiff.rit.edu/richmond/asras/sn_bh/atom_repe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4584" y="1219200"/>
            <a:ext cx="4999416" cy="2457451"/>
          </a:xfrm>
          <a:prstGeom prst="rect">
            <a:avLst/>
          </a:prstGeom>
          <a:noFill/>
        </p:spPr>
      </p:pic>
      <p:pic>
        <p:nvPicPr>
          <p:cNvPr id="51204" name="Picture 4" descr="http://www.chemistryland.com/ElementarySchool/BuildingBlocks/HydrogenAttrac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500" y="4848224"/>
            <a:ext cx="4762500" cy="2009776"/>
          </a:xfrm>
          <a:prstGeom prst="rect">
            <a:avLst/>
          </a:prstGeom>
          <a:noFill/>
        </p:spPr>
      </p:pic>
      <p:grpSp>
        <p:nvGrpSpPr>
          <p:cNvPr id="18" name="SMARTInkShape-Group1"/>
          <p:cNvGrpSpPr/>
          <p:nvPr/>
        </p:nvGrpSpPr>
        <p:grpSpPr>
          <a:xfrm>
            <a:off x="194747" y="2402086"/>
            <a:ext cx="936172" cy="884040"/>
            <a:chOff x="194747" y="2402086"/>
            <a:chExt cx="936172" cy="884040"/>
          </a:xfrm>
        </p:grpSpPr>
        <p:sp>
          <p:nvSpPr>
            <p:cNvPr id="4" name="SMARTInkShape-1"/>
            <p:cNvSpPr/>
            <p:nvPr/>
          </p:nvSpPr>
          <p:spPr>
            <a:xfrm>
              <a:off x="619940" y="2580680"/>
              <a:ext cx="317678" cy="705446"/>
            </a:xfrm>
            <a:custGeom>
              <a:avLst/>
              <a:gdLst/>
              <a:ahLst/>
              <a:cxnLst/>
              <a:rect l="0" t="0" r="0" b="0"/>
              <a:pathLst>
                <a:path w="317678" h="705446">
                  <a:moveTo>
                    <a:pt x="317677" y="0"/>
                  </a:moveTo>
                  <a:lnTo>
                    <a:pt x="312937" y="4740"/>
                  </a:lnTo>
                  <a:lnTo>
                    <a:pt x="307964" y="7067"/>
                  </a:lnTo>
                  <a:lnTo>
                    <a:pt x="305248" y="7688"/>
                  </a:lnTo>
                  <a:lnTo>
                    <a:pt x="264509" y="30225"/>
                  </a:lnTo>
                  <a:lnTo>
                    <a:pt x="228461" y="46797"/>
                  </a:lnTo>
                  <a:lnTo>
                    <a:pt x="192678" y="68885"/>
                  </a:lnTo>
                  <a:lnTo>
                    <a:pt x="156946" y="86220"/>
                  </a:lnTo>
                  <a:lnTo>
                    <a:pt x="121225" y="107724"/>
                  </a:lnTo>
                  <a:lnTo>
                    <a:pt x="85505" y="131081"/>
                  </a:lnTo>
                  <a:lnTo>
                    <a:pt x="44642" y="160940"/>
                  </a:lnTo>
                  <a:lnTo>
                    <a:pt x="4740" y="198194"/>
                  </a:lnTo>
                  <a:lnTo>
                    <a:pt x="0" y="206487"/>
                  </a:lnTo>
                  <a:lnTo>
                    <a:pt x="539" y="218772"/>
                  </a:lnTo>
                  <a:lnTo>
                    <a:pt x="7380" y="258568"/>
                  </a:lnTo>
                  <a:lnTo>
                    <a:pt x="14732" y="274058"/>
                  </a:lnTo>
                  <a:lnTo>
                    <a:pt x="23194" y="290223"/>
                  </a:lnTo>
                  <a:lnTo>
                    <a:pt x="39683" y="327093"/>
                  </a:lnTo>
                  <a:lnTo>
                    <a:pt x="55912" y="367448"/>
                  </a:lnTo>
                  <a:lnTo>
                    <a:pt x="70563" y="404986"/>
                  </a:lnTo>
                  <a:lnTo>
                    <a:pt x="84906" y="445342"/>
                  </a:lnTo>
                  <a:lnTo>
                    <a:pt x="100309" y="489990"/>
                  </a:lnTo>
                  <a:lnTo>
                    <a:pt x="115261" y="528073"/>
                  </a:lnTo>
                  <a:lnTo>
                    <a:pt x="128938" y="563483"/>
                  </a:lnTo>
                  <a:lnTo>
                    <a:pt x="145201" y="598506"/>
                  </a:lnTo>
                  <a:lnTo>
                    <a:pt x="172239" y="640148"/>
                  </a:lnTo>
                  <a:lnTo>
                    <a:pt x="194728" y="675129"/>
                  </a:lnTo>
                  <a:lnTo>
                    <a:pt x="215141" y="693621"/>
                  </a:lnTo>
                  <a:lnTo>
                    <a:pt x="219451" y="705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242343" y="2527102"/>
              <a:ext cx="34478" cy="142876"/>
            </a:xfrm>
            <a:custGeom>
              <a:avLst/>
              <a:gdLst/>
              <a:ahLst/>
              <a:cxnLst/>
              <a:rect l="0" t="0" r="0" b="0"/>
              <a:pathLst>
                <a:path w="34478" h="142876">
                  <a:moveTo>
                    <a:pt x="7688" y="0"/>
                  </a:moveTo>
                  <a:lnTo>
                    <a:pt x="2948" y="4740"/>
                  </a:lnTo>
                  <a:lnTo>
                    <a:pt x="620" y="12359"/>
                  </a:lnTo>
                  <a:lnTo>
                    <a:pt x="0" y="17169"/>
                  </a:lnTo>
                  <a:lnTo>
                    <a:pt x="3867" y="33419"/>
                  </a:lnTo>
                  <a:lnTo>
                    <a:pt x="21321" y="69664"/>
                  </a:lnTo>
                  <a:lnTo>
                    <a:pt x="31128" y="112251"/>
                  </a:lnTo>
                  <a:lnTo>
                    <a:pt x="3447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348258" y="2402086"/>
              <a:ext cx="53579" cy="258962"/>
            </a:xfrm>
            <a:custGeom>
              <a:avLst/>
              <a:gdLst/>
              <a:ahLst/>
              <a:cxnLst/>
              <a:rect l="0" t="0" r="0" b="0"/>
              <a:pathLst>
                <a:path w="53579" h="258962">
                  <a:moveTo>
                    <a:pt x="0" y="0"/>
                  </a:moveTo>
                  <a:lnTo>
                    <a:pt x="4740" y="34339"/>
                  </a:lnTo>
                  <a:lnTo>
                    <a:pt x="15446" y="73118"/>
                  </a:lnTo>
                  <a:lnTo>
                    <a:pt x="24670" y="116307"/>
                  </a:lnTo>
                  <a:lnTo>
                    <a:pt x="35888" y="157140"/>
                  </a:lnTo>
                  <a:lnTo>
                    <a:pt x="42053" y="195388"/>
                  </a:lnTo>
                  <a:lnTo>
                    <a:pt x="45299" y="239602"/>
                  </a:lnTo>
                  <a:lnTo>
                    <a:pt x="47066" y="243078"/>
                  </a:lnTo>
                  <a:lnTo>
                    <a:pt x="49237" y="245396"/>
                  </a:lnTo>
                  <a:lnTo>
                    <a:pt x="53578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367996" y="2428875"/>
              <a:ext cx="105278" cy="214314"/>
            </a:xfrm>
            <a:custGeom>
              <a:avLst/>
              <a:gdLst/>
              <a:ahLst/>
              <a:cxnLst/>
              <a:rect l="0" t="0" r="0" b="0"/>
              <a:pathLst>
                <a:path w="105278" h="214314">
                  <a:moveTo>
                    <a:pt x="105277" y="0"/>
                  </a:moveTo>
                  <a:lnTo>
                    <a:pt x="105277" y="4741"/>
                  </a:lnTo>
                  <a:lnTo>
                    <a:pt x="100537" y="17169"/>
                  </a:lnTo>
                  <a:lnTo>
                    <a:pt x="73128" y="59511"/>
                  </a:lnTo>
                  <a:lnTo>
                    <a:pt x="43867" y="103463"/>
                  </a:lnTo>
                  <a:lnTo>
                    <a:pt x="17939" y="136181"/>
                  </a:lnTo>
                  <a:lnTo>
                    <a:pt x="10898" y="139900"/>
                  </a:lnTo>
                  <a:lnTo>
                    <a:pt x="0" y="142483"/>
                  </a:lnTo>
                  <a:lnTo>
                    <a:pt x="366" y="142614"/>
                  </a:lnTo>
                  <a:lnTo>
                    <a:pt x="31814" y="142872"/>
                  </a:lnTo>
                  <a:lnTo>
                    <a:pt x="43192" y="148165"/>
                  </a:lnTo>
                  <a:lnTo>
                    <a:pt x="72037" y="172427"/>
                  </a:lnTo>
                  <a:lnTo>
                    <a:pt x="96348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527427" y="2438436"/>
              <a:ext cx="160160" cy="140308"/>
            </a:xfrm>
            <a:custGeom>
              <a:avLst/>
              <a:gdLst/>
              <a:ahLst/>
              <a:cxnLst/>
              <a:rect l="0" t="0" r="0" b="0"/>
              <a:pathLst>
                <a:path w="160160" h="140308">
                  <a:moveTo>
                    <a:pt x="17284" y="79736"/>
                  </a:moveTo>
                  <a:lnTo>
                    <a:pt x="22024" y="79736"/>
                  </a:lnTo>
                  <a:lnTo>
                    <a:pt x="42443" y="62954"/>
                  </a:lnTo>
                  <a:lnTo>
                    <a:pt x="55166" y="53266"/>
                  </a:lnTo>
                  <a:lnTo>
                    <a:pt x="82372" y="32129"/>
                  </a:lnTo>
                  <a:lnTo>
                    <a:pt x="85900" y="23520"/>
                  </a:lnTo>
                  <a:lnTo>
                    <a:pt x="86840" y="18446"/>
                  </a:lnTo>
                  <a:lnTo>
                    <a:pt x="85240" y="10163"/>
                  </a:lnTo>
                  <a:lnTo>
                    <a:pt x="80868" y="1501"/>
                  </a:lnTo>
                  <a:lnTo>
                    <a:pt x="70630" y="0"/>
                  </a:lnTo>
                  <a:lnTo>
                    <a:pt x="57860" y="7587"/>
                  </a:lnTo>
                  <a:lnTo>
                    <a:pt x="20356" y="36887"/>
                  </a:lnTo>
                  <a:lnTo>
                    <a:pt x="12696" y="49778"/>
                  </a:lnTo>
                  <a:lnTo>
                    <a:pt x="2340" y="85100"/>
                  </a:lnTo>
                  <a:lnTo>
                    <a:pt x="0" y="111774"/>
                  </a:lnTo>
                  <a:lnTo>
                    <a:pt x="2326" y="121426"/>
                  </a:lnTo>
                  <a:lnTo>
                    <a:pt x="4336" y="125388"/>
                  </a:lnTo>
                  <a:lnTo>
                    <a:pt x="11860" y="132437"/>
                  </a:lnTo>
                  <a:lnTo>
                    <a:pt x="16644" y="135706"/>
                  </a:lnTo>
                  <a:lnTo>
                    <a:pt x="42340" y="140307"/>
                  </a:lnTo>
                  <a:lnTo>
                    <a:pt x="84594" y="134732"/>
                  </a:lnTo>
                  <a:lnTo>
                    <a:pt x="160159" y="97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194747" y="2765053"/>
              <a:ext cx="126723" cy="187878"/>
            </a:xfrm>
            <a:custGeom>
              <a:avLst/>
              <a:gdLst/>
              <a:ahLst/>
              <a:cxnLst/>
              <a:rect l="0" t="0" r="0" b="0"/>
              <a:pathLst>
                <a:path w="126723" h="187878">
                  <a:moveTo>
                    <a:pt x="91003" y="29939"/>
                  </a:moveTo>
                  <a:lnTo>
                    <a:pt x="91003" y="34680"/>
                  </a:lnTo>
                  <a:lnTo>
                    <a:pt x="88357" y="39653"/>
                  </a:lnTo>
                  <a:lnTo>
                    <a:pt x="82182" y="47657"/>
                  </a:lnTo>
                  <a:lnTo>
                    <a:pt x="82106" y="43016"/>
                  </a:lnTo>
                  <a:lnTo>
                    <a:pt x="79442" y="38066"/>
                  </a:lnTo>
                  <a:lnTo>
                    <a:pt x="69647" y="26804"/>
                  </a:lnTo>
                  <a:lnTo>
                    <a:pt x="66629" y="18293"/>
                  </a:lnTo>
                  <a:lnTo>
                    <a:pt x="64295" y="8888"/>
                  </a:lnTo>
                  <a:lnTo>
                    <a:pt x="59950" y="1401"/>
                  </a:lnTo>
                  <a:lnTo>
                    <a:pt x="56411" y="0"/>
                  </a:lnTo>
                  <a:lnTo>
                    <a:pt x="47186" y="1088"/>
                  </a:lnTo>
                  <a:lnTo>
                    <a:pt x="39117" y="7525"/>
                  </a:lnTo>
                  <a:lnTo>
                    <a:pt x="11948" y="46870"/>
                  </a:lnTo>
                  <a:lnTo>
                    <a:pt x="0" y="83794"/>
                  </a:lnTo>
                  <a:lnTo>
                    <a:pt x="1279" y="103815"/>
                  </a:lnTo>
                  <a:lnTo>
                    <a:pt x="7863" y="128888"/>
                  </a:lnTo>
                  <a:lnTo>
                    <a:pt x="11388" y="146346"/>
                  </a:lnTo>
                  <a:lnTo>
                    <a:pt x="19569" y="164027"/>
                  </a:lnTo>
                  <a:lnTo>
                    <a:pt x="29820" y="176516"/>
                  </a:lnTo>
                  <a:lnTo>
                    <a:pt x="40990" y="184381"/>
                  </a:lnTo>
                  <a:lnTo>
                    <a:pt x="52569" y="187877"/>
                  </a:lnTo>
                  <a:lnTo>
                    <a:pt x="74985" y="185105"/>
                  </a:lnTo>
                  <a:lnTo>
                    <a:pt x="126722" y="1549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339328" y="2696766"/>
              <a:ext cx="116087" cy="202660"/>
            </a:xfrm>
            <a:custGeom>
              <a:avLst/>
              <a:gdLst/>
              <a:ahLst/>
              <a:cxnLst/>
              <a:rect l="0" t="0" r="0" b="0"/>
              <a:pathLst>
                <a:path w="116087" h="202660">
                  <a:moveTo>
                    <a:pt x="0" y="0"/>
                  </a:moveTo>
                  <a:lnTo>
                    <a:pt x="2646" y="44121"/>
                  </a:lnTo>
                  <a:lnTo>
                    <a:pt x="9714" y="82856"/>
                  </a:lnTo>
                  <a:lnTo>
                    <a:pt x="15446" y="120461"/>
                  </a:lnTo>
                  <a:lnTo>
                    <a:pt x="18534" y="162927"/>
                  </a:lnTo>
                  <a:lnTo>
                    <a:pt x="24894" y="186189"/>
                  </a:lnTo>
                  <a:lnTo>
                    <a:pt x="34097" y="202659"/>
                  </a:lnTo>
                  <a:lnTo>
                    <a:pt x="34638" y="202574"/>
                  </a:lnTo>
                  <a:lnTo>
                    <a:pt x="35238" y="199835"/>
                  </a:lnTo>
                  <a:lnTo>
                    <a:pt x="35691" y="163212"/>
                  </a:lnTo>
                  <a:lnTo>
                    <a:pt x="35713" y="118927"/>
                  </a:lnTo>
                  <a:lnTo>
                    <a:pt x="38363" y="92784"/>
                  </a:lnTo>
                  <a:lnTo>
                    <a:pt x="46743" y="53884"/>
                  </a:lnTo>
                  <a:lnTo>
                    <a:pt x="49021" y="47829"/>
                  </a:lnTo>
                  <a:lnTo>
                    <a:pt x="56845" y="38455"/>
                  </a:lnTo>
                  <a:lnTo>
                    <a:pt x="61709" y="34566"/>
                  </a:lnTo>
                  <a:lnTo>
                    <a:pt x="65944" y="32966"/>
                  </a:lnTo>
                  <a:lnTo>
                    <a:pt x="69760" y="32891"/>
                  </a:lnTo>
                  <a:lnTo>
                    <a:pt x="78272" y="35160"/>
                  </a:lnTo>
                  <a:lnTo>
                    <a:pt x="92612" y="77696"/>
                  </a:lnTo>
                  <a:lnTo>
                    <a:pt x="101304" y="115845"/>
                  </a:lnTo>
                  <a:lnTo>
                    <a:pt x="116086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488229" y="2689445"/>
              <a:ext cx="92202" cy="144263"/>
            </a:xfrm>
            <a:custGeom>
              <a:avLst/>
              <a:gdLst/>
              <a:ahLst/>
              <a:cxnLst/>
              <a:rect l="0" t="0" r="0" b="0"/>
              <a:pathLst>
                <a:path w="92202" h="144263">
                  <a:moveTo>
                    <a:pt x="83271" y="16250"/>
                  </a:moveTo>
                  <a:lnTo>
                    <a:pt x="68040" y="2011"/>
                  </a:lnTo>
                  <a:lnTo>
                    <a:pt x="62280" y="0"/>
                  </a:lnTo>
                  <a:lnTo>
                    <a:pt x="59355" y="1448"/>
                  </a:lnTo>
                  <a:lnTo>
                    <a:pt x="22623" y="43747"/>
                  </a:lnTo>
                  <a:lnTo>
                    <a:pt x="12385" y="66400"/>
                  </a:lnTo>
                  <a:lnTo>
                    <a:pt x="36" y="100129"/>
                  </a:lnTo>
                  <a:lnTo>
                    <a:pt x="0" y="105904"/>
                  </a:lnTo>
                  <a:lnTo>
                    <a:pt x="1960" y="110746"/>
                  </a:lnTo>
                  <a:lnTo>
                    <a:pt x="23685" y="142783"/>
                  </a:lnTo>
                  <a:lnTo>
                    <a:pt x="27672" y="144262"/>
                  </a:lnTo>
                  <a:lnTo>
                    <a:pt x="49283" y="141856"/>
                  </a:lnTo>
                  <a:lnTo>
                    <a:pt x="52675" y="138683"/>
                  </a:lnTo>
                  <a:lnTo>
                    <a:pt x="68279" y="108772"/>
                  </a:lnTo>
                  <a:lnTo>
                    <a:pt x="73144" y="84760"/>
                  </a:lnTo>
                  <a:lnTo>
                    <a:pt x="73244" y="47012"/>
                  </a:lnTo>
                  <a:lnTo>
                    <a:pt x="66230" y="6183"/>
                  </a:lnTo>
                  <a:lnTo>
                    <a:pt x="65957" y="5570"/>
                  </a:lnTo>
                  <a:lnTo>
                    <a:pt x="65519" y="6975"/>
                  </a:lnTo>
                  <a:lnTo>
                    <a:pt x="76440" y="50092"/>
                  </a:lnTo>
                  <a:lnTo>
                    <a:pt x="83364" y="82112"/>
                  </a:lnTo>
                  <a:lnTo>
                    <a:pt x="92201" y="1055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634008" y="2598539"/>
              <a:ext cx="89298" cy="168189"/>
            </a:xfrm>
            <a:custGeom>
              <a:avLst/>
              <a:gdLst/>
              <a:ahLst/>
              <a:cxnLst/>
              <a:rect l="0" t="0" r="0" b="0"/>
              <a:pathLst>
                <a:path w="89298" h="168189">
                  <a:moveTo>
                    <a:pt x="0" y="44649"/>
                  </a:moveTo>
                  <a:lnTo>
                    <a:pt x="0" y="49389"/>
                  </a:lnTo>
                  <a:lnTo>
                    <a:pt x="9094" y="85780"/>
                  </a:lnTo>
                  <a:lnTo>
                    <a:pt x="16509" y="128546"/>
                  </a:lnTo>
                  <a:lnTo>
                    <a:pt x="26386" y="168188"/>
                  </a:lnTo>
                  <a:lnTo>
                    <a:pt x="26610" y="166362"/>
                  </a:lnTo>
                  <a:lnTo>
                    <a:pt x="26670" y="164486"/>
                  </a:lnTo>
                  <a:lnTo>
                    <a:pt x="24090" y="159756"/>
                  </a:lnTo>
                  <a:lnTo>
                    <a:pt x="22013" y="157106"/>
                  </a:lnTo>
                  <a:lnTo>
                    <a:pt x="19705" y="148869"/>
                  </a:lnTo>
                  <a:lnTo>
                    <a:pt x="19672" y="135617"/>
                  </a:lnTo>
                  <a:lnTo>
                    <a:pt x="27735" y="91979"/>
                  </a:lnTo>
                  <a:lnTo>
                    <a:pt x="41796" y="52131"/>
                  </a:lnTo>
                  <a:lnTo>
                    <a:pt x="61311" y="16297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746874" y="2460473"/>
              <a:ext cx="384045" cy="456895"/>
            </a:xfrm>
            <a:custGeom>
              <a:avLst/>
              <a:gdLst/>
              <a:ahLst/>
              <a:cxnLst/>
              <a:rect l="0" t="0" r="0" b="0"/>
              <a:pathLst>
                <a:path w="384045" h="456895">
                  <a:moveTo>
                    <a:pt x="110376" y="120207"/>
                  </a:moveTo>
                  <a:lnTo>
                    <a:pt x="103247" y="112085"/>
                  </a:lnTo>
                  <a:lnTo>
                    <a:pt x="95145" y="99831"/>
                  </a:lnTo>
                  <a:lnTo>
                    <a:pt x="89385" y="96268"/>
                  </a:lnTo>
                  <a:lnTo>
                    <a:pt x="75824" y="94262"/>
                  </a:lnTo>
                  <a:lnTo>
                    <a:pt x="59238" y="98408"/>
                  </a:lnTo>
                  <a:lnTo>
                    <a:pt x="41756" y="110661"/>
                  </a:lnTo>
                  <a:lnTo>
                    <a:pt x="24009" y="131600"/>
                  </a:lnTo>
                  <a:lnTo>
                    <a:pt x="8355" y="170487"/>
                  </a:lnTo>
                  <a:lnTo>
                    <a:pt x="5502" y="185879"/>
                  </a:lnTo>
                  <a:lnTo>
                    <a:pt x="8636" y="210441"/>
                  </a:lnTo>
                  <a:lnTo>
                    <a:pt x="20589" y="231830"/>
                  </a:lnTo>
                  <a:lnTo>
                    <a:pt x="28468" y="239270"/>
                  </a:lnTo>
                  <a:lnTo>
                    <a:pt x="31958" y="241254"/>
                  </a:lnTo>
                  <a:lnTo>
                    <a:pt x="36269" y="241585"/>
                  </a:lnTo>
                  <a:lnTo>
                    <a:pt x="46351" y="239306"/>
                  </a:lnTo>
                  <a:lnTo>
                    <a:pt x="50826" y="235325"/>
                  </a:lnTo>
                  <a:lnTo>
                    <a:pt x="71418" y="196912"/>
                  </a:lnTo>
                  <a:lnTo>
                    <a:pt x="80889" y="166778"/>
                  </a:lnTo>
                  <a:lnTo>
                    <a:pt x="83380" y="154796"/>
                  </a:lnTo>
                  <a:lnTo>
                    <a:pt x="91584" y="134521"/>
                  </a:lnTo>
                  <a:lnTo>
                    <a:pt x="91895" y="134710"/>
                  </a:lnTo>
                  <a:lnTo>
                    <a:pt x="92506" y="172347"/>
                  </a:lnTo>
                  <a:lnTo>
                    <a:pt x="98651" y="209219"/>
                  </a:lnTo>
                  <a:lnTo>
                    <a:pt x="103540" y="245166"/>
                  </a:lnTo>
                  <a:lnTo>
                    <a:pt x="108351" y="279932"/>
                  </a:lnTo>
                  <a:lnTo>
                    <a:pt x="112422" y="317353"/>
                  </a:lnTo>
                  <a:lnTo>
                    <a:pt x="117946" y="352515"/>
                  </a:lnTo>
                  <a:lnTo>
                    <a:pt x="111908" y="394261"/>
                  </a:lnTo>
                  <a:lnTo>
                    <a:pt x="98279" y="436571"/>
                  </a:lnTo>
                  <a:lnTo>
                    <a:pt x="84495" y="447013"/>
                  </a:lnTo>
                  <a:lnTo>
                    <a:pt x="59713" y="455825"/>
                  </a:lnTo>
                  <a:lnTo>
                    <a:pt x="45195" y="456894"/>
                  </a:lnTo>
                  <a:lnTo>
                    <a:pt x="28821" y="454062"/>
                  </a:lnTo>
                  <a:lnTo>
                    <a:pt x="16913" y="446850"/>
                  </a:lnTo>
                  <a:lnTo>
                    <a:pt x="1184" y="426051"/>
                  </a:lnTo>
                  <a:lnTo>
                    <a:pt x="0" y="411911"/>
                  </a:lnTo>
                  <a:lnTo>
                    <a:pt x="7557" y="384570"/>
                  </a:lnTo>
                  <a:lnTo>
                    <a:pt x="22364" y="356625"/>
                  </a:lnTo>
                  <a:lnTo>
                    <a:pt x="51014" y="317035"/>
                  </a:lnTo>
                  <a:lnTo>
                    <a:pt x="80633" y="279619"/>
                  </a:lnTo>
                  <a:lnTo>
                    <a:pt x="110379" y="243186"/>
                  </a:lnTo>
                  <a:lnTo>
                    <a:pt x="140142" y="201298"/>
                  </a:lnTo>
                  <a:lnTo>
                    <a:pt x="169907" y="158838"/>
                  </a:lnTo>
                  <a:lnTo>
                    <a:pt x="187313" y="116952"/>
                  </a:lnTo>
                  <a:lnTo>
                    <a:pt x="188457" y="112084"/>
                  </a:lnTo>
                  <a:lnTo>
                    <a:pt x="188227" y="107846"/>
                  </a:lnTo>
                  <a:lnTo>
                    <a:pt x="182854" y="95514"/>
                  </a:lnTo>
                  <a:lnTo>
                    <a:pt x="181515" y="95807"/>
                  </a:lnTo>
                  <a:lnTo>
                    <a:pt x="177381" y="98779"/>
                  </a:lnTo>
                  <a:lnTo>
                    <a:pt x="174883" y="106053"/>
                  </a:lnTo>
                  <a:lnTo>
                    <a:pt x="165992" y="145459"/>
                  </a:lnTo>
                  <a:lnTo>
                    <a:pt x="165852" y="159211"/>
                  </a:lnTo>
                  <a:lnTo>
                    <a:pt x="171352" y="181704"/>
                  </a:lnTo>
                  <a:lnTo>
                    <a:pt x="182099" y="199198"/>
                  </a:lnTo>
                  <a:lnTo>
                    <a:pt x="184980" y="202633"/>
                  </a:lnTo>
                  <a:lnTo>
                    <a:pt x="203257" y="212208"/>
                  </a:lnTo>
                  <a:lnTo>
                    <a:pt x="216479" y="213021"/>
                  </a:lnTo>
                  <a:lnTo>
                    <a:pt x="229963" y="209082"/>
                  </a:lnTo>
                  <a:lnTo>
                    <a:pt x="252304" y="195709"/>
                  </a:lnTo>
                  <a:lnTo>
                    <a:pt x="267081" y="177194"/>
                  </a:lnTo>
                  <a:lnTo>
                    <a:pt x="286704" y="133742"/>
                  </a:lnTo>
                  <a:lnTo>
                    <a:pt x="297228" y="94782"/>
                  </a:lnTo>
                  <a:lnTo>
                    <a:pt x="304933" y="55543"/>
                  </a:lnTo>
                  <a:lnTo>
                    <a:pt x="308439" y="27691"/>
                  </a:lnTo>
                  <a:lnTo>
                    <a:pt x="316143" y="11620"/>
                  </a:lnTo>
                  <a:lnTo>
                    <a:pt x="320976" y="6143"/>
                  </a:lnTo>
                  <a:lnTo>
                    <a:pt x="331638" y="59"/>
                  </a:lnTo>
                  <a:lnTo>
                    <a:pt x="342991" y="0"/>
                  </a:lnTo>
                  <a:lnTo>
                    <a:pt x="348796" y="1374"/>
                  </a:lnTo>
                  <a:lnTo>
                    <a:pt x="357893" y="8191"/>
                  </a:lnTo>
                  <a:lnTo>
                    <a:pt x="380104" y="35415"/>
                  </a:lnTo>
                  <a:lnTo>
                    <a:pt x="384044" y="50771"/>
                  </a:lnTo>
                  <a:lnTo>
                    <a:pt x="381522" y="76152"/>
                  </a:lnTo>
                  <a:lnTo>
                    <a:pt x="374491" y="97783"/>
                  </a:lnTo>
                  <a:lnTo>
                    <a:pt x="356643" y="116760"/>
                  </a:lnTo>
                  <a:lnTo>
                    <a:pt x="324937" y="138965"/>
                  </a:lnTo>
                  <a:lnTo>
                    <a:pt x="297899" y="1469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294680" y="3018234"/>
              <a:ext cx="116087" cy="240512"/>
            </a:xfrm>
            <a:custGeom>
              <a:avLst/>
              <a:gdLst/>
              <a:ahLst/>
              <a:cxnLst/>
              <a:rect l="0" t="0" r="0" b="0"/>
              <a:pathLst>
                <a:path w="116087" h="240512">
                  <a:moveTo>
                    <a:pt x="0" y="80368"/>
                  </a:moveTo>
                  <a:lnTo>
                    <a:pt x="8121" y="90473"/>
                  </a:lnTo>
                  <a:lnTo>
                    <a:pt x="20376" y="115001"/>
                  </a:lnTo>
                  <a:lnTo>
                    <a:pt x="25522" y="144719"/>
                  </a:lnTo>
                  <a:lnTo>
                    <a:pt x="31279" y="183699"/>
                  </a:lnTo>
                  <a:lnTo>
                    <a:pt x="51663" y="227448"/>
                  </a:lnTo>
                  <a:lnTo>
                    <a:pt x="53503" y="240511"/>
                  </a:lnTo>
                  <a:lnTo>
                    <a:pt x="58316" y="201134"/>
                  </a:lnTo>
                  <a:lnTo>
                    <a:pt x="61956" y="159489"/>
                  </a:lnTo>
                  <a:lnTo>
                    <a:pt x="67139" y="115289"/>
                  </a:lnTo>
                  <a:lnTo>
                    <a:pt x="77939" y="73293"/>
                  </a:lnTo>
                  <a:lnTo>
                    <a:pt x="81272" y="59364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"/>
            <p:cNvSpPr/>
            <p:nvPr/>
          </p:nvSpPr>
          <p:spPr>
            <a:xfrm>
              <a:off x="420740" y="2978474"/>
              <a:ext cx="260724" cy="269346"/>
            </a:xfrm>
            <a:custGeom>
              <a:avLst/>
              <a:gdLst/>
              <a:ahLst/>
              <a:cxnLst/>
              <a:rect l="0" t="0" r="0" b="0"/>
              <a:pathLst>
                <a:path w="260724" h="269346">
                  <a:moveTo>
                    <a:pt x="34674" y="146917"/>
                  </a:moveTo>
                  <a:lnTo>
                    <a:pt x="47103" y="126799"/>
                  </a:lnTo>
                  <a:lnTo>
                    <a:pt x="72174" y="95855"/>
                  </a:lnTo>
                  <a:lnTo>
                    <a:pt x="85449" y="62067"/>
                  </a:lnTo>
                  <a:lnTo>
                    <a:pt x="86383" y="57608"/>
                  </a:lnTo>
                  <a:lnTo>
                    <a:pt x="85022" y="53643"/>
                  </a:lnTo>
                  <a:lnTo>
                    <a:pt x="78218" y="46592"/>
                  </a:lnTo>
                  <a:lnTo>
                    <a:pt x="71225" y="42797"/>
                  </a:lnTo>
                  <a:lnTo>
                    <a:pt x="67971" y="41785"/>
                  </a:lnTo>
                  <a:lnTo>
                    <a:pt x="64809" y="42102"/>
                  </a:lnTo>
                  <a:lnTo>
                    <a:pt x="58651" y="45101"/>
                  </a:lnTo>
                  <a:lnTo>
                    <a:pt x="40125" y="61848"/>
                  </a:lnTo>
                  <a:lnTo>
                    <a:pt x="15319" y="105455"/>
                  </a:lnTo>
                  <a:lnTo>
                    <a:pt x="4245" y="132427"/>
                  </a:lnTo>
                  <a:lnTo>
                    <a:pt x="0" y="173894"/>
                  </a:lnTo>
                  <a:lnTo>
                    <a:pt x="412" y="186688"/>
                  </a:lnTo>
                  <a:lnTo>
                    <a:pt x="3902" y="202296"/>
                  </a:lnTo>
                  <a:lnTo>
                    <a:pt x="7214" y="207649"/>
                  </a:lnTo>
                  <a:lnTo>
                    <a:pt x="11406" y="211217"/>
                  </a:lnTo>
                  <a:lnTo>
                    <a:pt x="21356" y="215182"/>
                  </a:lnTo>
                  <a:lnTo>
                    <a:pt x="32393" y="216944"/>
                  </a:lnTo>
                  <a:lnTo>
                    <a:pt x="59244" y="213196"/>
                  </a:lnTo>
                  <a:lnTo>
                    <a:pt x="75690" y="205809"/>
                  </a:lnTo>
                  <a:lnTo>
                    <a:pt x="102418" y="184898"/>
                  </a:lnTo>
                  <a:lnTo>
                    <a:pt x="125738" y="146038"/>
                  </a:lnTo>
                  <a:lnTo>
                    <a:pt x="146840" y="103145"/>
                  </a:lnTo>
                  <a:lnTo>
                    <a:pt x="164568" y="58767"/>
                  </a:lnTo>
                  <a:lnTo>
                    <a:pt x="168411" y="44841"/>
                  </a:lnTo>
                  <a:lnTo>
                    <a:pt x="172826" y="37719"/>
                  </a:lnTo>
                  <a:lnTo>
                    <a:pt x="174401" y="36415"/>
                  </a:lnTo>
                  <a:lnTo>
                    <a:pt x="175450" y="36538"/>
                  </a:lnTo>
                  <a:lnTo>
                    <a:pt x="177134" y="39124"/>
                  </a:lnTo>
                  <a:lnTo>
                    <a:pt x="177467" y="70135"/>
                  </a:lnTo>
                  <a:lnTo>
                    <a:pt x="177513" y="98901"/>
                  </a:lnTo>
                  <a:lnTo>
                    <a:pt x="180179" y="131530"/>
                  </a:lnTo>
                  <a:lnTo>
                    <a:pt x="184612" y="175430"/>
                  </a:lnTo>
                  <a:lnTo>
                    <a:pt x="185926" y="209935"/>
                  </a:lnTo>
                  <a:lnTo>
                    <a:pt x="187398" y="253773"/>
                  </a:lnTo>
                  <a:lnTo>
                    <a:pt x="194158" y="269345"/>
                  </a:lnTo>
                  <a:lnTo>
                    <a:pt x="179914" y="227270"/>
                  </a:lnTo>
                  <a:lnTo>
                    <a:pt x="171724" y="189395"/>
                  </a:lnTo>
                  <a:lnTo>
                    <a:pt x="169233" y="148546"/>
                  </a:lnTo>
                  <a:lnTo>
                    <a:pt x="164000" y="106779"/>
                  </a:lnTo>
                  <a:lnTo>
                    <a:pt x="164251" y="89059"/>
                  </a:lnTo>
                  <a:lnTo>
                    <a:pt x="167757" y="52034"/>
                  </a:lnTo>
                  <a:lnTo>
                    <a:pt x="183920" y="9627"/>
                  </a:lnTo>
                  <a:lnTo>
                    <a:pt x="195202" y="956"/>
                  </a:lnTo>
                  <a:lnTo>
                    <a:pt x="200232" y="0"/>
                  </a:lnTo>
                  <a:lnTo>
                    <a:pt x="211112" y="1584"/>
                  </a:lnTo>
                  <a:lnTo>
                    <a:pt x="246082" y="23943"/>
                  </a:lnTo>
                  <a:lnTo>
                    <a:pt x="255302" y="38353"/>
                  </a:lnTo>
                  <a:lnTo>
                    <a:pt x="260723" y="56002"/>
                  </a:lnTo>
                  <a:lnTo>
                    <a:pt x="258482" y="89757"/>
                  </a:lnTo>
                  <a:lnTo>
                    <a:pt x="252876" y="101999"/>
                  </a:lnTo>
                  <a:lnTo>
                    <a:pt x="223638" y="136236"/>
                  </a:lnTo>
                  <a:lnTo>
                    <a:pt x="179840" y="163149"/>
                  </a:lnTo>
                  <a:lnTo>
                    <a:pt x="141830" y="1737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"/>
            <p:cNvSpPr/>
            <p:nvPr/>
          </p:nvSpPr>
          <p:spPr>
            <a:xfrm>
              <a:off x="705445" y="2916063"/>
              <a:ext cx="196454" cy="136716"/>
            </a:xfrm>
            <a:custGeom>
              <a:avLst/>
              <a:gdLst/>
              <a:ahLst/>
              <a:cxnLst/>
              <a:rect l="0" t="0" r="0" b="0"/>
              <a:pathLst>
                <a:path w="196454" h="136716">
                  <a:moveTo>
                    <a:pt x="0" y="111101"/>
                  </a:moveTo>
                  <a:lnTo>
                    <a:pt x="43774" y="85370"/>
                  </a:lnTo>
                  <a:lnTo>
                    <a:pt x="83890" y="59916"/>
                  </a:lnTo>
                  <a:lnTo>
                    <a:pt x="92847" y="51641"/>
                  </a:lnTo>
                  <a:lnTo>
                    <a:pt x="102476" y="36818"/>
                  </a:lnTo>
                  <a:lnTo>
                    <a:pt x="105770" y="25702"/>
                  </a:lnTo>
                  <a:lnTo>
                    <a:pt x="106540" y="19237"/>
                  </a:lnTo>
                  <a:lnTo>
                    <a:pt x="104237" y="13056"/>
                  </a:lnTo>
                  <a:lnTo>
                    <a:pt x="102233" y="10019"/>
                  </a:lnTo>
                  <a:lnTo>
                    <a:pt x="89933" y="1004"/>
                  </a:lnTo>
                  <a:lnTo>
                    <a:pt x="84760" y="0"/>
                  </a:lnTo>
                  <a:lnTo>
                    <a:pt x="73721" y="1530"/>
                  </a:lnTo>
                  <a:lnTo>
                    <a:pt x="61090" y="7970"/>
                  </a:lnTo>
                  <a:lnTo>
                    <a:pt x="46323" y="25643"/>
                  </a:lnTo>
                  <a:lnTo>
                    <a:pt x="40432" y="44015"/>
                  </a:lnTo>
                  <a:lnTo>
                    <a:pt x="36650" y="78667"/>
                  </a:lnTo>
                  <a:lnTo>
                    <a:pt x="44070" y="94701"/>
                  </a:lnTo>
                  <a:lnTo>
                    <a:pt x="64983" y="117818"/>
                  </a:lnTo>
                  <a:lnTo>
                    <a:pt x="80475" y="128969"/>
                  </a:lnTo>
                  <a:lnTo>
                    <a:pt x="93975" y="133925"/>
                  </a:lnTo>
                  <a:lnTo>
                    <a:pt x="122213" y="136715"/>
                  </a:lnTo>
                  <a:lnTo>
                    <a:pt x="165326" y="124392"/>
                  </a:lnTo>
                  <a:lnTo>
                    <a:pt x="196453" y="11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"/>
            <p:cNvSpPr/>
            <p:nvPr/>
          </p:nvSpPr>
          <p:spPr>
            <a:xfrm>
              <a:off x="928688" y="2803922"/>
              <a:ext cx="62508" cy="232173"/>
            </a:xfrm>
            <a:custGeom>
              <a:avLst/>
              <a:gdLst/>
              <a:ahLst/>
              <a:cxnLst/>
              <a:rect l="0" t="0" r="0" b="0"/>
              <a:pathLst>
                <a:path w="62508" h="232173">
                  <a:moveTo>
                    <a:pt x="0" y="0"/>
                  </a:moveTo>
                  <a:lnTo>
                    <a:pt x="992" y="17215"/>
                  </a:lnTo>
                  <a:lnTo>
                    <a:pt x="12428" y="54669"/>
                  </a:lnTo>
                  <a:lnTo>
                    <a:pt x="20990" y="90171"/>
                  </a:lnTo>
                  <a:lnTo>
                    <a:pt x="28671" y="132101"/>
                  </a:lnTo>
                  <a:lnTo>
                    <a:pt x="41919" y="174749"/>
                  </a:lnTo>
                  <a:lnTo>
                    <a:pt x="62507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15"/>
          <p:cNvSpPr/>
          <p:nvPr/>
        </p:nvSpPr>
        <p:spPr>
          <a:xfrm>
            <a:off x="125016" y="2437805"/>
            <a:ext cx="17860" cy="267891"/>
          </a:xfrm>
          <a:custGeom>
            <a:avLst/>
            <a:gdLst/>
            <a:ahLst/>
            <a:cxnLst/>
            <a:rect l="0" t="0" r="0" b="0"/>
            <a:pathLst>
              <a:path w="17860" h="267891">
                <a:moveTo>
                  <a:pt x="0" y="0"/>
                </a:moveTo>
                <a:lnTo>
                  <a:pt x="2645" y="37519"/>
                </a:lnTo>
                <a:lnTo>
                  <a:pt x="7688" y="81273"/>
                </a:lnTo>
                <a:lnTo>
                  <a:pt x="8684" y="123431"/>
                </a:lnTo>
                <a:lnTo>
                  <a:pt x="8881" y="165713"/>
                </a:lnTo>
                <a:lnTo>
                  <a:pt x="11561" y="204212"/>
                </a:lnTo>
                <a:lnTo>
                  <a:pt x="16615" y="243295"/>
                </a:lnTo>
                <a:lnTo>
                  <a:pt x="17859" y="26789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Shape-16"/>
          <p:cNvSpPr/>
          <p:nvPr/>
        </p:nvSpPr>
        <p:spPr>
          <a:xfrm>
            <a:off x="982266" y="4232672"/>
            <a:ext cx="2339579" cy="8931"/>
          </a:xfrm>
          <a:custGeom>
            <a:avLst/>
            <a:gdLst/>
            <a:ahLst/>
            <a:cxnLst/>
            <a:rect l="0" t="0" r="0" b="0"/>
            <a:pathLst>
              <a:path w="2339579" h="8931">
                <a:moveTo>
                  <a:pt x="0" y="0"/>
                </a:moveTo>
                <a:lnTo>
                  <a:pt x="42123" y="0"/>
                </a:lnTo>
                <a:lnTo>
                  <a:pt x="86446" y="0"/>
                </a:lnTo>
                <a:lnTo>
                  <a:pt x="123178" y="0"/>
                </a:lnTo>
                <a:lnTo>
                  <a:pt x="163828" y="0"/>
                </a:lnTo>
                <a:lnTo>
                  <a:pt x="197369" y="0"/>
                </a:lnTo>
                <a:lnTo>
                  <a:pt x="240381" y="0"/>
                </a:lnTo>
                <a:lnTo>
                  <a:pt x="275508" y="0"/>
                </a:lnTo>
                <a:lnTo>
                  <a:pt x="307656" y="0"/>
                </a:lnTo>
                <a:lnTo>
                  <a:pt x="348905" y="0"/>
                </a:lnTo>
                <a:lnTo>
                  <a:pt x="391003" y="0"/>
                </a:lnTo>
                <a:lnTo>
                  <a:pt x="430156" y="0"/>
                </a:lnTo>
                <a:lnTo>
                  <a:pt x="466892" y="0"/>
                </a:lnTo>
                <a:lnTo>
                  <a:pt x="507652" y="0"/>
                </a:lnTo>
                <a:lnTo>
                  <a:pt x="546408" y="0"/>
                </a:lnTo>
                <a:lnTo>
                  <a:pt x="583027" y="0"/>
                </a:lnTo>
                <a:lnTo>
                  <a:pt x="623753" y="0"/>
                </a:lnTo>
                <a:lnTo>
                  <a:pt x="660538" y="0"/>
                </a:lnTo>
                <a:lnTo>
                  <a:pt x="699377" y="0"/>
                </a:lnTo>
                <a:lnTo>
                  <a:pt x="743555" y="0"/>
                </a:lnTo>
                <a:lnTo>
                  <a:pt x="782772" y="0"/>
                </a:lnTo>
                <a:lnTo>
                  <a:pt x="824379" y="0"/>
                </a:lnTo>
                <a:lnTo>
                  <a:pt x="862283" y="0"/>
                </a:lnTo>
                <a:lnTo>
                  <a:pt x="898649" y="0"/>
                </a:lnTo>
                <a:lnTo>
                  <a:pt x="934559" y="0"/>
                </a:lnTo>
                <a:lnTo>
                  <a:pt x="970335" y="0"/>
                </a:lnTo>
                <a:lnTo>
                  <a:pt x="1006071" y="0"/>
                </a:lnTo>
                <a:lnTo>
                  <a:pt x="1041795" y="0"/>
                </a:lnTo>
                <a:lnTo>
                  <a:pt x="1077515" y="0"/>
                </a:lnTo>
                <a:lnTo>
                  <a:pt x="1113234" y="0"/>
                </a:lnTo>
                <a:lnTo>
                  <a:pt x="1149945" y="0"/>
                </a:lnTo>
                <a:lnTo>
                  <a:pt x="1190808" y="0"/>
                </a:lnTo>
                <a:lnTo>
                  <a:pt x="1228492" y="0"/>
                </a:lnTo>
                <a:lnTo>
                  <a:pt x="1264794" y="0"/>
                </a:lnTo>
                <a:lnTo>
                  <a:pt x="1300685" y="0"/>
                </a:lnTo>
                <a:lnTo>
                  <a:pt x="1336455" y="0"/>
                </a:lnTo>
                <a:lnTo>
                  <a:pt x="1372189" y="0"/>
                </a:lnTo>
                <a:lnTo>
                  <a:pt x="1407912" y="0"/>
                </a:lnTo>
                <a:lnTo>
                  <a:pt x="1443632" y="0"/>
                </a:lnTo>
                <a:lnTo>
                  <a:pt x="1479351" y="0"/>
                </a:lnTo>
                <a:lnTo>
                  <a:pt x="1515070" y="992"/>
                </a:lnTo>
                <a:lnTo>
                  <a:pt x="1550789" y="6137"/>
                </a:lnTo>
                <a:lnTo>
                  <a:pt x="1586507" y="8102"/>
                </a:lnTo>
                <a:lnTo>
                  <a:pt x="1622226" y="8684"/>
                </a:lnTo>
                <a:lnTo>
                  <a:pt x="1657945" y="8857"/>
                </a:lnTo>
                <a:lnTo>
                  <a:pt x="1693664" y="8908"/>
                </a:lnTo>
                <a:lnTo>
                  <a:pt x="1732359" y="8923"/>
                </a:lnTo>
                <a:lnTo>
                  <a:pt x="1767416" y="8926"/>
                </a:lnTo>
                <a:lnTo>
                  <a:pt x="1811979" y="8929"/>
                </a:lnTo>
                <a:lnTo>
                  <a:pt x="1845798" y="8929"/>
                </a:lnTo>
                <a:lnTo>
                  <a:pt x="1880011" y="8929"/>
                </a:lnTo>
                <a:lnTo>
                  <a:pt x="1916998" y="8930"/>
                </a:lnTo>
                <a:lnTo>
                  <a:pt x="1951660" y="8930"/>
                </a:lnTo>
                <a:lnTo>
                  <a:pt x="1993187" y="8930"/>
                </a:lnTo>
                <a:lnTo>
                  <a:pt x="2034573" y="8930"/>
                </a:lnTo>
                <a:lnTo>
                  <a:pt x="2074388" y="8930"/>
                </a:lnTo>
                <a:lnTo>
                  <a:pt x="2103645" y="8930"/>
                </a:lnTo>
                <a:lnTo>
                  <a:pt x="2136492" y="6284"/>
                </a:lnTo>
                <a:lnTo>
                  <a:pt x="2177870" y="1862"/>
                </a:lnTo>
                <a:lnTo>
                  <a:pt x="2210636" y="552"/>
                </a:lnTo>
                <a:lnTo>
                  <a:pt x="2246472" y="163"/>
                </a:lnTo>
                <a:lnTo>
                  <a:pt x="2289987" y="4772"/>
                </a:lnTo>
                <a:lnTo>
                  <a:pt x="2339578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SMARTInkShape-Group4"/>
          <p:cNvGrpSpPr/>
          <p:nvPr/>
        </p:nvGrpSpPr>
        <p:grpSpPr>
          <a:xfrm>
            <a:off x="491133" y="4643439"/>
            <a:ext cx="2294931" cy="875109"/>
            <a:chOff x="491133" y="4643439"/>
            <a:chExt cx="2294931" cy="875109"/>
          </a:xfrm>
        </p:grpSpPr>
        <p:sp>
          <p:nvSpPr>
            <p:cNvPr id="21" name="SMARTInkShape-17"/>
            <p:cNvSpPr/>
            <p:nvPr/>
          </p:nvSpPr>
          <p:spPr>
            <a:xfrm>
              <a:off x="491133" y="4643439"/>
              <a:ext cx="1151931" cy="17859"/>
            </a:xfrm>
            <a:custGeom>
              <a:avLst/>
              <a:gdLst/>
              <a:ahLst/>
              <a:cxnLst/>
              <a:rect l="0" t="0" r="0" b="0"/>
              <a:pathLst>
                <a:path w="1151931" h="17859">
                  <a:moveTo>
                    <a:pt x="0" y="17858"/>
                  </a:moveTo>
                  <a:lnTo>
                    <a:pt x="0" y="10169"/>
                  </a:lnTo>
                  <a:lnTo>
                    <a:pt x="38829" y="8977"/>
                  </a:lnTo>
                  <a:lnTo>
                    <a:pt x="81533" y="4197"/>
                  </a:lnTo>
                  <a:lnTo>
                    <a:pt x="125855" y="551"/>
                  </a:lnTo>
                  <a:lnTo>
                    <a:pt x="170381" y="108"/>
                  </a:lnTo>
                  <a:lnTo>
                    <a:pt x="212690" y="20"/>
                  </a:lnTo>
                  <a:lnTo>
                    <a:pt x="252356" y="3"/>
                  </a:lnTo>
                  <a:lnTo>
                    <a:pt x="294376" y="0"/>
                  </a:lnTo>
                  <a:lnTo>
                    <a:pt x="328279" y="991"/>
                  </a:lnTo>
                  <a:lnTo>
                    <a:pt x="369678" y="6136"/>
                  </a:lnTo>
                  <a:lnTo>
                    <a:pt x="410057" y="8101"/>
                  </a:lnTo>
                  <a:lnTo>
                    <a:pt x="445508" y="8560"/>
                  </a:lnTo>
                  <a:lnTo>
                    <a:pt x="485552" y="8820"/>
                  </a:lnTo>
                  <a:lnTo>
                    <a:pt x="521009" y="8896"/>
                  </a:lnTo>
                  <a:lnTo>
                    <a:pt x="556650" y="8918"/>
                  </a:lnTo>
                  <a:lnTo>
                    <a:pt x="592345" y="8925"/>
                  </a:lnTo>
                  <a:lnTo>
                    <a:pt x="628057" y="8927"/>
                  </a:lnTo>
                  <a:lnTo>
                    <a:pt x="663774" y="8928"/>
                  </a:lnTo>
                  <a:lnTo>
                    <a:pt x="699492" y="8928"/>
                  </a:lnTo>
                  <a:lnTo>
                    <a:pt x="735211" y="8928"/>
                  </a:lnTo>
                  <a:lnTo>
                    <a:pt x="770930" y="8928"/>
                  </a:lnTo>
                  <a:lnTo>
                    <a:pt x="806648" y="8928"/>
                  </a:lnTo>
                  <a:lnTo>
                    <a:pt x="842367" y="13669"/>
                  </a:lnTo>
                  <a:lnTo>
                    <a:pt x="878086" y="16617"/>
                  </a:lnTo>
                  <a:lnTo>
                    <a:pt x="909836" y="17306"/>
                  </a:lnTo>
                  <a:lnTo>
                    <a:pt x="943129" y="17613"/>
                  </a:lnTo>
                  <a:lnTo>
                    <a:pt x="979599" y="17785"/>
                  </a:lnTo>
                  <a:lnTo>
                    <a:pt x="1014107" y="17836"/>
                  </a:lnTo>
                  <a:lnTo>
                    <a:pt x="1058229" y="17854"/>
                  </a:lnTo>
                  <a:lnTo>
                    <a:pt x="1097047" y="17856"/>
                  </a:lnTo>
                  <a:lnTo>
                    <a:pt x="1151930" y="178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"/>
            <p:cNvSpPr/>
            <p:nvPr/>
          </p:nvSpPr>
          <p:spPr>
            <a:xfrm>
              <a:off x="544711" y="5056023"/>
              <a:ext cx="1482329" cy="21185"/>
            </a:xfrm>
            <a:custGeom>
              <a:avLst/>
              <a:gdLst/>
              <a:ahLst/>
              <a:cxnLst/>
              <a:rect l="0" t="0" r="0" b="0"/>
              <a:pathLst>
                <a:path w="1482329" h="21185">
                  <a:moveTo>
                    <a:pt x="0" y="16040"/>
                  </a:moveTo>
                  <a:lnTo>
                    <a:pt x="4740" y="16040"/>
                  </a:lnTo>
                  <a:lnTo>
                    <a:pt x="9714" y="18685"/>
                  </a:lnTo>
                  <a:lnTo>
                    <a:pt x="12429" y="20780"/>
                  </a:lnTo>
                  <a:lnTo>
                    <a:pt x="15231" y="21184"/>
                  </a:lnTo>
                  <a:lnTo>
                    <a:pt x="43677" y="16428"/>
                  </a:lnTo>
                  <a:lnTo>
                    <a:pt x="85782" y="16073"/>
                  </a:lnTo>
                  <a:lnTo>
                    <a:pt x="129256" y="15052"/>
                  </a:lnTo>
                  <a:lnTo>
                    <a:pt x="170418" y="8352"/>
                  </a:lnTo>
                  <a:lnTo>
                    <a:pt x="210898" y="7478"/>
                  </a:lnTo>
                  <a:lnTo>
                    <a:pt x="255530" y="7183"/>
                  </a:lnTo>
                  <a:lnTo>
                    <a:pt x="289776" y="7125"/>
                  </a:lnTo>
                  <a:lnTo>
                    <a:pt x="329430" y="7113"/>
                  </a:lnTo>
                  <a:lnTo>
                    <a:pt x="370497" y="7111"/>
                  </a:lnTo>
                  <a:lnTo>
                    <a:pt x="409867" y="7110"/>
                  </a:lnTo>
                  <a:lnTo>
                    <a:pt x="451510" y="7110"/>
                  </a:lnTo>
                  <a:lnTo>
                    <a:pt x="487330" y="7110"/>
                  </a:lnTo>
                  <a:lnTo>
                    <a:pt x="531016" y="7110"/>
                  </a:lnTo>
                  <a:lnTo>
                    <a:pt x="564421" y="7110"/>
                  </a:lnTo>
                  <a:lnTo>
                    <a:pt x="597127" y="7110"/>
                  </a:lnTo>
                  <a:lnTo>
                    <a:pt x="639837" y="7110"/>
                  </a:lnTo>
                  <a:lnTo>
                    <a:pt x="672317" y="7110"/>
                  </a:lnTo>
                  <a:lnTo>
                    <a:pt x="709851" y="7110"/>
                  </a:lnTo>
                  <a:lnTo>
                    <a:pt x="754045" y="7110"/>
                  </a:lnTo>
                  <a:lnTo>
                    <a:pt x="787568" y="7110"/>
                  </a:lnTo>
                  <a:lnTo>
                    <a:pt x="820327" y="7110"/>
                  </a:lnTo>
                  <a:lnTo>
                    <a:pt x="863067" y="7110"/>
                  </a:lnTo>
                  <a:lnTo>
                    <a:pt x="895554" y="7110"/>
                  </a:lnTo>
                  <a:lnTo>
                    <a:pt x="933092" y="2369"/>
                  </a:lnTo>
                  <a:lnTo>
                    <a:pt x="973434" y="0"/>
                  </a:lnTo>
                  <a:lnTo>
                    <a:pt x="1008974" y="4562"/>
                  </a:lnTo>
                  <a:lnTo>
                    <a:pt x="1039776" y="5977"/>
                  </a:lnTo>
                  <a:lnTo>
                    <a:pt x="1073310" y="6606"/>
                  </a:lnTo>
                  <a:lnTo>
                    <a:pt x="1106074" y="6886"/>
                  </a:lnTo>
                  <a:lnTo>
                    <a:pt x="1148816" y="7044"/>
                  </a:lnTo>
                  <a:lnTo>
                    <a:pt x="1181303" y="7080"/>
                  </a:lnTo>
                  <a:lnTo>
                    <a:pt x="1218841" y="7101"/>
                  </a:lnTo>
                  <a:lnTo>
                    <a:pt x="1263036" y="7107"/>
                  </a:lnTo>
                  <a:lnTo>
                    <a:pt x="1293915" y="7109"/>
                  </a:lnTo>
                  <a:lnTo>
                    <a:pt x="1333898" y="7109"/>
                  </a:lnTo>
                  <a:lnTo>
                    <a:pt x="1369888" y="7110"/>
                  </a:lnTo>
                  <a:lnTo>
                    <a:pt x="1409325" y="7110"/>
                  </a:lnTo>
                  <a:lnTo>
                    <a:pt x="1448725" y="7110"/>
                  </a:lnTo>
                  <a:lnTo>
                    <a:pt x="1482328" y="71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/>
            <p:cNvSpPr/>
            <p:nvPr/>
          </p:nvSpPr>
          <p:spPr>
            <a:xfrm>
              <a:off x="589359" y="5402569"/>
              <a:ext cx="2196705" cy="115979"/>
            </a:xfrm>
            <a:custGeom>
              <a:avLst/>
              <a:gdLst/>
              <a:ahLst/>
              <a:cxnLst/>
              <a:rect l="0" t="0" r="0" b="0"/>
              <a:pathLst>
                <a:path w="2196705" h="115979">
                  <a:moveTo>
                    <a:pt x="0" y="115978"/>
                  </a:moveTo>
                  <a:lnTo>
                    <a:pt x="0" y="111237"/>
                  </a:lnTo>
                  <a:lnTo>
                    <a:pt x="993" y="109841"/>
                  </a:lnTo>
                  <a:lnTo>
                    <a:pt x="2646" y="108910"/>
                  </a:lnTo>
                  <a:lnTo>
                    <a:pt x="15232" y="106301"/>
                  </a:lnTo>
                  <a:lnTo>
                    <a:pt x="20991" y="102417"/>
                  </a:lnTo>
                  <a:lnTo>
                    <a:pt x="57813" y="96038"/>
                  </a:lnTo>
                  <a:lnTo>
                    <a:pt x="102040" y="85801"/>
                  </a:lnTo>
                  <a:lnTo>
                    <a:pt x="144063" y="78343"/>
                  </a:lnTo>
                  <a:lnTo>
                    <a:pt x="188310" y="67975"/>
                  </a:lnTo>
                  <a:lnTo>
                    <a:pt x="229571" y="63501"/>
                  </a:lnTo>
                  <a:lnTo>
                    <a:pt x="268920" y="57805"/>
                  </a:lnTo>
                  <a:lnTo>
                    <a:pt x="313545" y="51395"/>
                  </a:lnTo>
                  <a:lnTo>
                    <a:pt x="343744" y="46595"/>
                  </a:lnTo>
                  <a:lnTo>
                    <a:pt x="377010" y="41154"/>
                  </a:lnTo>
                  <a:lnTo>
                    <a:pt x="414986" y="37253"/>
                  </a:lnTo>
                  <a:lnTo>
                    <a:pt x="457461" y="34943"/>
                  </a:lnTo>
                  <a:lnTo>
                    <a:pt x="487082" y="31014"/>
                  </a:lnTo>
                  <a:lnTo>
                    <a:pt x="520090" y="28606"/>
                  </a:lnTo>
                  <a:lnTo>
                    <a:pt x="564205" y="27252"/>
                  </a:lnTo>
                  <a:lnTo>
                    <a:pt x="604065" y="24204"/>
                  </a:lnTo>
                  <a:lnTo>
                    <a:pt x="645641" y="19664"/>
                  </a:lnTo>
                  <a:lnTo>
                    <a:pt x="687395" y="18318"/>
                  </a:lnTo>
                  <a:lnTo>
                    <a:pt x="723220" y="18003"/>
                  </a:lnTo>
                  <a:lnTo>
                    <a:pt x="758986" y="17863"/>
                  </a:lnTo>
                  <a:lnTo>
                    <a:pt x="803110" y="13044"/>
                  </a:lnTo>
                  <a:lnTo>
                    <a:pt x="834180" y="10698"/>
                  </a:lnTo>
                  <a:lnTo>
                    <a:pt x="865848" y="9655"/>
                  </a:lnTo>
                  <a:lnTo>
                    <a:pt x="905990" y="9069"/>
                  </a:lnTo>
                  <a:lnTo>
                    <a:pt x="942027" y="8895"/>
                  </a:lnTo>
                  <a:lnTo>
                    <a:pt x="975966" y="8843"/>
                  </a:lnTo>
                  <a:lnTo>
                    <a:pt x="1009562" y="8832"/>
                  </a:lnTo>
                  <a:lnTo>
                    <a:pt x="1047645" y="8826"/>
                  </a:lnTo>
                  <a:lnTo>
                    <a:pt x="1083753" y="8823"/>
                  </a:lnTo>
                  <a:lnTo>
                    <a:pt x="1121808" y="8822"/>
                  </a:lnTo>
                  <a:lnTo>
                    <a:pt x="1157778" y="7830"/>
                  </a:lnTo>
                  <a:lnTo>
                    <a:pt x="1196547" y="2685"/>
                  </a:lnTo>
                  <a:lnTo>
                    <a:pt x="1231622" y="1133"/>
                  </a:lnTo>
                  <a:lnTo>
                    <a:pt x="1271454" y="260"/>
                  </a:lnTo>
                  <a:lnTo>
                    <a:pt x="1306848" y="0"/>
                  </a:lnTo>
                  <a:lnTo>
                    <a:pt x="1348226" y="6050"/>
                  </a:lnTo>
                  <a:lnTo>
                    <a:pt x="1384938" y="8000"/>
                  </a:lnTo>
                  <a:lnTo>
                    <a:pt x="1419531" y="8457"/>
                  </a:lnTo>
                  <a:lnTo>
                    <a:pt x="1458056" y="8660"/>
                  </a:lnTo>
                  <a:lnTo>
                    <a:pt x="1494361" y="8750"/>
                  </a:lnTo>
                  <a:lnTo>
                    <a:pt x="1535503" y="8800"/>
                  </a:lnTo>
                  <a:lnTo>
                    <a:pt x="1570784" y="8812"/>
                  </a:lnTo>
                  <a:lnTo>
                    <a:pt x="1606970" y="8817"/>
                  </a:lnTo>
                  <a:lnTo>
                    <a:pt x="1640912" y="8820"/>
                  </a:lnTo>
                  <a:lnTo>
                    <a:pt x="1684318" y="8821"/>
                  </a:lnTo>
                  <a:lnTo>
                    <a:pt x="1716961" y="8821"/>
                  </a:lnTo>
                  <a:lnTo>
                    <a:pt x="1759327" y="8822"/>
                  </a:lnTo>
                  <a:lnTo>
                    <a:pt x="1802068" y="8822"/>
                  </a:lnTo>
                  <a:lnTo>
                    <a:pt x="1841820" y="8822"/>
                  </a:lnTo>
                  <a:lnTo>
                    <a:pt x="1882856" y="8822"/>
                  </a:lnTo>
                  <a:lnTo>
                    <a:pt x="1924787" y="8822"/>
                  </a:lnTo>
                  <a:lnTo>
                    <a:pt x="1965433" y="8822"/>
                  </a:lnTo>
                  <a:lnTo>
                    <a:pt x="1995690" y="8822"/>
                  </a:lnTo>
                  <a:lnTo>
                    <a:pt x="2027989" y="8822"/>
                  </a:lnTo>
                  <a:lnTo>
                    <a:pt x="2072079" y="8822"/>
                  </a:lnTo>
                  <a:lnTo>
                    <a:pt x="2105869" y="8822"/>
                  </a:lnTo>
                  <a:lnTo>
                    <a:pt x="2149929" y="8822"/>
                  </a:lnTo>
                  <a:lnTo>
                    <a:pt x="2196704" y="88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bond occur when the attractive forces between atoms are greater than the repulsive forces</a:t>
            </a:r>
          </a:p>
          <a:p>
            <a:pPr lvl="1"/>
            <a:r>
              <a:rPr lang="en-US" dirty="0" smtClean="0"/>
              <a:t>What attracts them is stronger than what is pushing them apart</a:t>
            </a:r>
            <a:endParaRPr lang="en-US" dirty="0"/>
          </a:p>
        </p:txBody>
      </p:sp>
      <p:sp>
        <p:nvSpPr>
          <p:cNvPr id="8" name="SMARTInkShape-24"/>
          <p:cNvSpPr/>
          <p:nvPr/>
        </p:nvSpPr>
        <p:spPr>
          <a:xfrm>
            <a:off x="901898" y="3055237"/>
            <a:ext cx="2696767" cy="132662"/>
          </a:xfrm>
          <a:custGeom>
            <a:avLst/>
            <a:gdLst/>
            <a:ahLst/>
            <a:cxnLst/>
            <a:rect l="0" t="0" r="0" b="0"/>
            <a:pathLst>
              <a:path w="2696767" h="132662">
                <a:moveTo>
                  <a:pt x="0" y="114802"/>
                </a:moveTo>
                <a:lnTo>
                  <a:pt x="17651" y="112156"/>
                </a:lnTo>
                <a:lnTo>
                  <a:pt x="57336" y="105708"/>
                </a:lnTo>
                <a:lnTo>
                  <a:pt x="96911" y="98968"/>
                </a:lnTo>
                <a:lnTo>
                  <a:pt x="138426" y="92602"/>
                </a:lnTo>
                <a:lnTo>
                  <a:pt x="177827" y="84632"/>
                </a:lnTo>
                <a:lnTo>
                  <a:pt x="216180" y="80727"/>
                </a:lnTo>
                <a:lnTo>
                  <a:pt x="257420" y="74830"/>
                </a:lnTo>
                <a:lnTo>
                  <a:pt x="289034" y="72232"/>
                </a:lnTo>
                <a:lnTo>
                  <a:pt x="322929" y="70085"/>
                </a:lnTo>
                <a:lnTo>
                  <a:pt x="357837" y="65824"/>
                </a:lnTo>
                <a:lnTo>
                  <a:pt x="393195" y="60622"/>
                </a:lnTo>
                <a:lnTo>
                  <a:pt x="428754" y="55996"/>
                </a:lnTo>
                <a:lnTo>
                  <a:pt x="464401" y="53939"/>
                </a:lnTo>
                <a:lnTo>
                  <a:pt x="502734" y="50380"/>
                </a:lnTo>
                <a:lnTo>
                  <a:pt x="542922" y="46482"/>
                </a:lnTo>
                <a:lnTo>
                  <a:pt x="583934" y="44750"/>
                </a:lnTo>
                <a:lnTo>
                  <a:pt x="625313" y="41335"/>
                </a:lnTo>
                <a:lnTo>
                  <a:pt x="667847" y="36509"/>
                </a:lnTo>
                <a:lnTo>
                  <a:pt x="690302" y="33833"/>
                </a:lnTo>
                <a:lnTo>
                  <a:pt x="713209" y="31058"/>
                </a:lnTo>
                <a:lnTo>
                  <a:pt x="736418" y="29207"/>
                </a:lnTo>
                <a:lnTo>
                  <a:pt x="759828" y="27973"/>
                </a:lnTo>
                <a:lnTo>
                  <a:pt x="783373" y="27150"/>
                </a:lnTo>
                <a:lnTo>
                  <a:pt x="807006" y="25610"/>
                </a:lnTo>
                <a:lnTo>
                  <a:pt x="830700" y="23591"/>
                </a:lnTo>
                <a:lnTo>
                  <a:pt x="854433" y="21252"/>
                </a:lnTo>
                <a:lnTo>
                  <a:pt x="879185" y="18701"/>
                </a:lnTo>
                <a:lnTo>
                  <a:pt x="904615" y="16008"/>
                </a:lnTo>
                <a:lnTo>
                  <a:pt x="930499" y="13221"/>
                </a:lnTo>
                <a:lnTo>
                  <a:pt x="956684" y="11362"/>
                </a:lnTo>
                <a:lnTo>
                  <a:pt x="983071" y="10124"/>
                </a:lnTo>
                <a:lnTo>
                  <a:pt x="1009592" y="9298"/>
                </a:lnTo>
                <a:lnTo>
                  <a:pt x="1036202" y="8747"/>
                </a:lnTo>
                <a:lnTo>
                  <a:pt x="1062872" y="8380"/>
                </a:lnTo>
                <a:lnTo>
                  <a:pt x="1089581" y="8135"/>
                </a:lnTo>
                <a:lnTo>
                  <a:pt x="1116317" y="6980"/>
                </a:lnTo>
                <a:lnTo>
                  <a:pt x="1143071" y="5217"/>
                </a:lnTo>
                <a:lnTo>
                  <a:pt x="1169837" y="3050"/>
                </a:lnTo>
                <a:lnTo>
                  <a:pt x="1196610" y="1605"/>
                </a:lnTo>
                <a:lnTo>
                  <a:pt x="1223389" y="642"/>
                </a:lnTo>
                <a:lnTo>
                  <a:pt x="1250171" y="0"/>
                </a:lnTo>
                <a:lnTo>
                  <a:pt x="1276955" y="564"/>
                </a:lnTo>
                <a:lnTo>
                  <a:pt x="1303741" y="1933"/>
                </a:lnTo>
                <a:lnTo>
                  <a:pt x="1330528" y="3837"/>
                </a:lnTo>
                <a:lnTo>
                  <a:pt x="1358308" y="5107"/>
                </a:lnTo>
                <a:lnTo>
                  <a:pt x="1386750" y="5953"/>
                </a:lnTo>
                <a:lnTo>
                  <a:pt x="1415633" y="6517"/>
                </a:lnTo>
                <a:lnTo>
                  <a:pt x="1443818" y="6894"/>
                </a:lnTo>
                <a:lnTo>
                  <a:pt x="1471538" y="7144"/>
                </a:lnTo>
                <a:lnTo>
                  <a:pt x="1498947" y="7311"/>
                </a:lnTo>
                <a:lnTo>
                  <a:pt x="1526150" y="7423"/>
                </a:lnTo>
                <a:lnTo>
                  <a:pt x="1553214" y="7497"/>
                </a:lnTo>
                <a:lnTo>
                  <a:pt x="1580187" y="7547"/>
                </a:lnTo>
                <a:lnTo>
                  <a:pt x="1608091" y="8572"/>
                </a:lnTo>
                <a:lnTo>
                  <a:pt x="1636616" y="10248"/>
                </a:lnTo>
                <a:lnTo>
                  <a:pt x="1665554" y="12357"/>
                </a:lnTo>
                <a:lnTo>
                  <a:pt x="1693776" y="13763"/>
                </a:lnTo>
                <a:lnTo>
                  <a:pt x="1721520" y="14701"/>
                </a:lnTo>
                <a:lnTo>
                  <a:pt x="1748946" y="15326"/>
                </a:lnTo>
                <a:lnTo>
                  <a:pt x="1776159" y="16734"/>
                </a:lnTo>
                <a:lnTo>
                  <a:pt x="1803231" y="18666"/>
                </a:lnTo>
                <a:lnTo>
                  <a:pt x="1830209" y="20946"/>
                </a:lnTo>
                <a:lnTo>
                  <a:pt x="1857124" y="23458"/>
                </a:lnTo>
                <a:lnTo>
                  <a:pt x="1883997" y="26125"/>
                </a:lnTo>
                <a:lnTo>
                  <a:pt x="1910842" y="28895"/>
                </a:lnTo>
                <a:lnTo>
                  <a:pt x="1937668" y="30741"/>
                </a:lnTo>
                <a:lnTo>
                  <a:pt x="1964482" y="31973"/>
                </a:lnTo>
                <a:lnTo>
                  <a:pt x="1991288" y="32794"/>
                </a:lnTo>
                <a:lnTo>
                  <a:pt x="2018088" y="34333"/>
                </a:lnTo>
                <a:lnTo>
                  <a:pt x="2044884" y="36351"/>
                </a:lnTo>
                <a:lnTo>
                  <a:pt x="2071678" y="38689"/>
                </a:lnTo>
                <a:lnTo>
                  <a:pt x="2098470" y="41240"/>
                </a:lnTo>
                <a:lnTo>
                  <a:pt x="2125262" y="43932"/>
                </a:lnTo>
                <a:lnTo>
                  <a:pt x="2152052" y="46720"/>
                </a:lnTo>
                <a:lnTo>
                  <a:pt x="2177850" y="49570"/>
                </a:lnTo>
                <a:lnTo>
                  <a:pt x="2202986" y="52462"/>
                </a:lnTo>
                <a:lnTo>
                  <a:pt x="2227681" y="55383"/>
                </a:lnTo>
                <a:lnTo>
                  <a:pt x="2253074" y="59314"/>
                </a:lnTo>
                <a:lnTo>
                  <a:pt x="2278932" y="63920"/>
                </a:lnTo>
                <a:lnTo>
                  <a:pt x="2305101" y="68974"/>
                </a:lnTo>
                <a:lnTo>
                  <a:pt x="2330484" y="73336"/>
                </a:lnTo>
                <a:lnTo>
                  <a:pt x="2355343" y="77236"/>
                </a:lnTo>
                <a:lnTo>
                  <a:pt x="2379854" y="80829"/>
                </a:lnTo>
                <a:lnTo>
                  <a:pt x="2404132" y="84216"/>
                </a:lnTo>
                <a:lnTo>
                  <a:pt x="2428255" y="87466"/>
                </a:lnTo>
                <a:lnTo>
                  <a:pt x="2452274" y="90625"/>
                </a:lnTo>
                <a:lnTo>
                  <a:pt x="2475232" y="93723"/>
                </a:lnTo>
                <a:lnTo>
                  <a:pt x="2519262" y="99811"/>
                </a:lnTo>
                <a:lnTo>
                  <a:pt x="2561982" y="105824"/>
                </a:lnTo>
                <a:lnTo>
                  <a:pt x="2602135" y="111804"/>
                </a:lnTo>
                <a:lnTo>
                  <a:pt x="2636518" y="117769"/>
                </a:lnTo>
                <a:lnTo>
                  <a:pt x="2696766" y="13266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25"/>
          <p:cNvSpPr/>
          <p:nvPr/>
        </p:nvSpPr>
        <p:spPr>
          <a:xfrm>
            <a:off x="4670227" y="2607469"/>
            <a:ext cx="1455540" cy="62509"/>
          </a:xfrm>
          <a:custGeom>
            <a:avLst/>
            <a:gdLst/>
            <a:ahLst/>
            <a:cxnLst/>
            <a:rect l="0" t="0" r="0" b="0"/>
            <a:pathLst>
              <a:path w="1455540" h="62509">
                <a:moveTo>
                  <a:pt x="0" y="17859"/>
                </a:moveTo>
                <a:lnTo>
                  <a:pt x="43747" y="11722"/>
                </a:lnTo>
                <a:lnTo>
                  <a:pt x="84840" y="9757"/>
                </a:lnTo>
                <a:lnTo>
                  <a:pt x="128435" y="9174"/>
                </a:lnTo>
                <a:lnTo>
                  <a:pt x="172772" y="8010"/>
                </a:lnTo>
                <a:lnTo>
                  <a:pt x="202464" y="4221"/>
                </a:lnTo>
                <a:lnTo>
                  <a:pt x="234843" y="1876"/>
                </a:lnTo>
                <a:lnTo>
                  <a:pt x="269078" y="834"/>
                </a:lnTo>
                <a:lnTo>
                  <a:pt x="304137" y="370"/>
                </a:lnTo>
                <a:lnTo>
                  <a:pt x="339562" y="164"/>
                </a:lnTo>
                <a:lnTo>
                  <a:pt x="375150" y="73"/>
                </a:lnTo>
                <a:lnTo>
                  <a:pt x="410811" y="32"/>
                </a:lnTo>
                <a:lnTo>
                  <a:pt x="446504" y="14"/>
                </a:lnTo>
                <a:lnTo>
                  <a:pt x="483204" y="6"/>
                </a:lnTo>
                <a:lnTo>
                  <a:pt x="522666" y="3"/>
                </a:lnTo>
                <a:lnTo>
                  <a:pt x="563356" y="1"/>
                </a:lnTo>
                <a:lnTo>
                  <a:pt x="603599" y="0"/>
                </a:lnTo>
                <a:lnTo>
                  <a:pt x="641329" y="0"/>
                </a:lnTo>
                <a:lnTo>
                  <a:pt x="677941" y="2646"/>
                </a:lnTo>
                <a:lnTo>
                  <a:pt x="715049" y="6137"/>
                </a:lnTo>
                <a:lnTo>
                  <a:pt x="754692" y="7688"/>
                </a:lnTo>
                <a:lnTo>
                  <a:pt x="792817" y="8378"/>
                </a:lnTo>
                <a:lnTo>
                  <a:pt x="829606" y="9676"/>
                </a:lnTo>
                <a:lnTo>
                  <a:pt x="865799" y="13561"/>
                </a:lnTo>
                <a:lnTo>
                  <a:pt x="904375" y="15949"/>
                </a:lnTo>
                <a:lnTo>
                  <a:pt x="943678" y="17010"/>
                </a:lnTo>
                <a:lnTo>
                  <a:pt x="980991" y="17482"/>
                </a:lnTo>
                <a:lnTo>
                  <a:pt x="1017418" y="20337"/>
                </a:lnTo>
                <a:lnTo>
                  <a:pt x="1052459" y="23922"/>
                </a:lnTo>
                <a:lnTo>
                  <a:pt x="1084569" y="25514"/>
                </a:lnTo>
                <a:lnTo>
                  <a:pt x="1115377" y="26223"/>
                </a:lnTo>
                <a:lnTo>
                  <a:pt x="1145606" y="27529"/>
                </a:lnTo>
                <a:lnTo>
                  <a:pt x="1175577" y="31417"/>
                </a:lnTo>
                <a:lnTo>
                  <a:pt x="1205434" y="33807"/>
                </a:lnTo>
                <a:lnTo>
                  <a:pt x="1247489" y="37798"/>
                </a:lnTo>
                <a:lnTo>
                  <a:pt x="1285085" y="42619"/>
                </a:lnTo>
                <a:lnTo>
                  <a:pt x="1321360" y="44047"/>
                </a:lnTo>
                <a:lnTo>
                  <a:pt x="1364432" y="49270"/>
                </a:lnTo>
                <a:lnTo>
                  <a:pt x="1406229" y="55656"/>
                </a:lnTo>
                <a:lnTo>
                  <a:pt x="1455539" y="6250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Shape-26"/>
          <p:cNvSpPr/>
          <p:nvPr/>
        </p:nvSpPr>
        <p:spPr>
          <a:xfrm>
            <a:off x="1026914" y="2544961"/>
            <a:ext cx="607220" cy="53579"/>
          </a:xfrm>
          <a:custGeom>
            <a:avLst/>
            <a:gdLst/>
            <a:ahLst/>
            <a:cxnLst/>
            <a:rect l="0" t="0" r="0" b="0"/>
            <a:pathLst>
              <a:path w="607220" h="53579">
                <a:moveTo>
                  <a:pt x="0" y="0"/>
                </a:moveTo>
                <a:lnTo>
                  <a:pt x="40165" y="0"/>
                </a:lnTo>
                <a:lnTo>
                  <a:pt x="84222" y="0"/>
                </a:lnTo>
                <a:lnTo>
                  <a:pt x="119323" y="0"/>
                </a:lnTo>
                <a:lnTo>
                  <a:pt x="154858" y="0"/>
                </a:lnTo>
                <a:lnTo>
                  <a:pt x="190523" y="0"/>
                </a:lnTo>
                <a:lnTo>
                  <a:pt x="230966" y="4740"/>
                </a:lnTo>
                <a:lnTo>
                  <a:pt x="264888" y="7688"/>
                </a:lnTo>
                <a:lnTo>
                  <a:pt x="298530" y="13302"/>
                </a:lnTo>
                <a:lnTo>
                  <a:pt x="333634" y="21249"/>
                </a:lnTo>
                <a:lnTo>
                  <a:pt x="369171" y="29888"/>
                </a:lnTo>
                <a:lnTo>
                  <a:pt x="404835" y="38732"/>
                </a:lnTo>
                <a:lnTo>
                  <a:pt x="440538" y="42895"/>
                </a:lnTo>
                <a:lnTo>
                  <a:pt x="476252" y="48869"/>
                </a:lnTo>
                <a:lnTo>
                  <a:pt x="511969" y="52183"/>
                </a:lnTo>
                <a:lnTo>
                  <a:pt x="547688" y="53165"/>
                </a:lnTo>
                <a:lnTo>
                  <a:pt x="591344" y="53496"/>
                </a:lnTo>
                <a:lnTo>
                  <a:pt x="607219" y="535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Shape-27"/>
          <p:cNvSpPr/>
          <p:nvPr/>
        </p:nvSpPr>
        <p:spPr>
          <a:xfrm>
            <a:off x="6134695" y="2089547"/>
            <a:ext cx="1491259" cy="89298"/>
          </a:xfrm>
          <a:custGeom>
            <a:avLst/>
            <a:gdLst/>
            <a:ahLst/>
            <a:cxnLst/>
            <a:rect l="0" t="0" r="0" b="0"/>
            <a:pathLst>
              <a:path w="1491259" h="89298">
                <a:moveTo>
                  <a:pt x="0" y="0"/>
                </a:moveTo>
                <a:lnTo>
                  <a:pt x="42371" y="0"/>
                </a:lnTo>
                <a:lnTo>
                  <a:pt x="77371" y="0"/>
                </a:lnTo>
                <a:lnTo>
                  <a:pt x="120380" y="0"/>
                </a:lnTo>
                <a:lnTo>
                  <a:pt x="149414" y="0"/>
                </a:lnTo>
                <a:lnTo>
                  <a:pt x="181500" y="0"/>
                </a:lnTo>
                <a:lnTo>
                  <a:pt x="215604" y="992"/>
                </a:lnTo>
                <a:lnTo>
                  <a:pt x="250605" y="4740"/>
                </a:lnTo>
                <a:lnTo>
                  <a:pt x="286005" y="7068"/>
                </a:lnTo>
                <a:lnTo>
                  <a:pt x="322575" y="8102"/>
                </a:lnTo>
                <a:lnTo>
                  <a:pt x="361979" y="8562"/>
                </a:lnTo>
                <a:lnTo>
                  <a:pt x="402642" y="8766"/>
                </a:lnTo>
                <a:lnTo>
                  <a:pt x="443866" y="9849"/>
                </a:lnTo>
                <a:lnTo>
                  <a:pt x="485340" y="13638"/>
                </a:lnTo>
                <a:lnTo>
                  <a:pt x="526923" y="15983"/>
                </a:lnTo>
                <a:lnTo>
                  <a:pt x="567563" y="18018"/>
                </a:lnTo>
                <a:lnTo>
                  <a:pt x="605469" y="22229"/>
                </a:lnTo>
                <a:lnTo>
                  <a:pt x="647451" y="24763"/>
                </a:lnTo>
                <a:lnTo>
                  <a:pt x="691577" y="26880"/>
                </a:lnTo>
                <a:lnTo>
                  <a:pt x="734338" y="31129"/>
                </a:lnTo>
                <a:lnTo>
                  <a:pt x="776496" y="33679"/>
                </a:lnTo>
                <a:lnTo>
                  <a:pt x="818383" y="35804"/>
                </a:lnTo>
                <a:lnTo>
                  <a:pt x="860150" y="40056"/>
                </a:lnTo>
                <a:lnTo>
                  <a:pt x="901865" y="42607"/>
                </a:lnTo>
                <a:lnTo>
                  <a:pt x="942563" y="43741"/>
                </a:lnTo>
                <a:lnTo>
                  <a:pt x="980496" y="44245"/>
                </a:lnTo>
                <a:lnTo>
                  <a:pt x="1019843" y="47115"/>
                </a:lnTo>
                <a:lnTo>
                  <a:pt x="1059491" y="50706"/>
                </a:lnTo>
                <a:lnTo>
                  <a:pt x="1096955" y="52302"/>
                </a:lnTo>
                <a:lnTo>
                  <a:pt x="1130804" y="53011"/>
                </a:lnTo>
                <a:lnTo>
                  <a:pt x="1163377" y="54318"/>
                </a:lnTo>
                <a:lnTo>
                  <a:pt x="1197697" y="58206"/>
                </a:lnTo>
                <a:lnTo>
                  <a:pt x="1230148" y="60596"/>
                </a:lnTo>
                <a:lnTo>
                  <a:pt x="1273664" y="61941"/>
                </a:lnTo>
                <a:lnTo>
                  <a:pt x="1311692" y="64986"/>
                </a:lnTo>
                <a:lnTo>
                  <a:pt x="1348095" y="69526"/>
                </a:lnTo>
                <a:lnTo>
                  <a:pt x="1389308" y="73517"/>
                </a:lnTo>
                <a:lnTo>
                  <a:pt x="1428639" y="78337"/>
                </a:lnTo>
                <a:lnTo>
                  <a:pt x="1491258" y="8929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nuclei share electrons in order to achieve a stable arrangement of electrons</a:t>
            </a:r>
          </a:p>
          <a:p>
            <a:r>
              <a:rPr lang="en-US" dirty="0" smtClean="0"/>
              <a:t>Each bond has two electrons being shared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baseline="-25000" dirty="0" smtClean="0"/>
          </a:p>
          <a:p>
            <a:pPr lvl="1">
              <a:buNone/>
            </a:pPr>
            <a:endParaRPr lang="en-US" baseline="-25000" dirty="0" smtClean="0"/>
          </a:p>
        </p:txBody>
      </p:sp>
      <p:pic>
        <p:nvPicPr>
          <p:cNvPr id="47106" name="Picture 2" descr="http://missballinger.files.wordpress.com/2011/05/covalent_bondi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026094"/>
            <a:ext cx="3733800" cy="2565206"/>
          </a:xfrm>
          <a:prstGeom prst="rect">
            <a:avLst/>
          </a:prstGeom>
          <a:noFill/>
        </p:spPr>
      </p:pic>
      <p:pic>
        <p:nvPicPr>
          <p:cNvPr id="47108" name="Picture 4" descr="http://www.webchem.net/images/bonds/covale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315" y="3886200"/>
            <a:ext cx="4972685" cy="2343151"/>
          </a:xfrm>
          <a:prstGeom prst="rect">
            <a:avLst/>
          </a:prstGeom>
          <a:noFill/>
        </p:spPr>
      </p:pic>
      <p:sp>
        <p:nvSpPr>
          <p:cNvPr id="4" name="SMARTInkShape-28"/>
          <p:cNvSpPr/>
          <p:nvPr/>
        </p:nvSpPr>
        <p:spPr>
          <a:xfrm>
            <a:off x="3777258" y="2116587"/>
            <a:ext cx="2446735" cy="53328"/>
          </a:xfrm>
          <a:custGeom>
            <a:avLst/>
            <a:gdLst/>
            <a:ahLst/>
            <a:cxnLst/>
            <a:rect l="0" t="0" r="0" b="0"/>
            <a:pathLst>
              <a:path w="2446735" h="53328">
                <a:moveTo>
                  <a:pt x="0" y="53327"/>
                </a:moveTo>
                <a:lnTo>
                  <a:pt x="38389" y="53327"/>
                </a:lnTo>
                <a:lnTo>
                  <a:pt x="75866" y="53327"/>
                </a:lnTo>
                <a:lnTo>
                  <a:pt x="119937" y="53327"/>
                </a:lnTo>
                <a:lnTo>
                  <a:pt x="155040" y="48586"/>
                </a:lnTo>
                <a:lnTo>
                  <a:pt x="190577" y="45639"/>
                </a:lnTo>
                <a:lnTo>
                  <a:pt x="230982" y="44765"/>
                </a:lnTo>
                <a:lnTo>
                  <a:pt x="269633" y="44506"/>
                </a:lnTo>
                <a:lnTo>
                  <a:pt x="310961" y="39689"/>
                </a:lnTo>
                <a:lnTo>
                  <a:pt x="354625" y="36718"/>
                </a:lnTo>
                <a:lnTo>
                  <a:pt x="398982" y="35838"/>
                </a:lnTo>
                <a:lnTo>
                  <a:pt x="431325" y="35632"/>
                </a:lnTo>
                <a:lnTo>
                  <a:pt x="464552" y="35541"/>
                </a:lnTo>
                <a:lnTo>
                  <a:pt x="495855" y="35500"/>
                </a:lnTo>
                <a:lnTo>
                  <a:pt x="526304" y="35482"/>
                </a:lnTo>
                <a:lnTo>
                  <a:pt x="557366" y="35474"/>
                </a:lnTo>
                <a:lnTo>
                  <a:pt x="591015" y="35471"/>
                </a:lnTo>
                <a:lnTo>
                  <a:pt x="623168" y="35469"/>
                </a:lnTo>
                <a:lnTo>
                  <a:pt x="653995" y="35468"/>
                </a:lnTo>
                <a:lnTo>
                  <a:pt x="684232" y="35468"/>
                </a:lnTo>
                <a:lnTo>
                  <a:pt x="716853" y="35468"/>
                </a:lnTo>
                <a:lnTo>
                  <a:pt x="751195" y="37452"/>
                </a:lnTo>
                <a:lnTo>
                  <a:pt x="786302" y="44949"/>
                </a:lnTo>
                <a:lnTo>
                  <a:pt x="819103" y="49603"/>
                </a:lnTo>
                <a:lnTo>
                  <a:pt x="851210" y="51672"/>
                </a:lnTo>
                <a:lnTo>
                  <a:pt x="885323" y="52591"/>
                </a:lnTo>
                <a:lnTo>
                  <a:pt x="920328" y="53000"/>
                </a:lnTo>
                <a:lnTo>
                  <a:pt x="956722" y="53182"/>
                </a:lnTo>
                <a:lnTo>
                  <a:pt x="996048" y="53263"/>
                </a:lnTo>
                <a:lnTo>
                  <a:pt x="1034032" y="53298"/>
                </a:lnTo>
                <a:lnTo>
                  <a:pt x="1070757" y="53314"/>
                </a:lnTo>
                <a:lnTo>
                  <a:pt x="1106923" y="53321"/>
                </a:lnTo>
                <a:lnTo>
                  <a:pt x="1145487" y="53325"/>
                </a:lnTo>
                <a:lnTo>
                  <a:pt x="1184784" y="53326"/>
                </a:lnTo>
                <a:lnTo>
                  <a:pt x="1222094" y="53327"/>
                </a:lnTo>
                <a:lnTo>
                  <a:pt x="1258521" y="50681"/>
                </a:lnTo>
                <a:lnTo>
                  <a:pt x="1294553" y="47190"/>
                </a:lnTo>
                <a:lnTo>
                  <a:pt x="1330412" y="45639"/>
                </a:lnTo>
                <a:lnTo>
                  <a:pt x="1366192" y="44949"/>
                </a:lnTo>
                <a:lnTo>
                  <a:pt x="1402931" y="44643"/>
                </a:lnTo>
                <a:lnTo>
                  <a:pt x="1442410" y="44506"/>
                </a:lnTo>
                <a:lnTo>
                  <a:pt x="1480462" y="44446"/>
                </a:lnTo>
                <a:lnTo>
                  <a:pt x="1517217" y="44419"/>
                </a:lnTo>
                <a:lnTo>
                  <a:pt x="1553397" y="44407"/>
                </a:lnTo>
                <a:lnTo>
                  <a:pt x="1591966" y="41756"/>
                </a:lnTo>
                <a:lnTo>
                  <a:pt x="1631267" y="38262"/>
                </a:lnTo>
                <a:lnTo>
                  <a:pt x="1668578" y="36710"/>
                </a:lnTo>
                <a:lnTo>
                  <a:pt x="1705004" y="33374"/>
                </a:lnTo>
                <a:lnTo>
                  <a:pt x="1741037" y="29576"/>
                </a:lnTo>
                <a:lnTo>
                  <a:pt x="1776896" y="27888"/>
                </a:lnTo>
                <a:lnTo>
                  <a:pt x="1812676" y="24492"/>
                </a:lnTo>
                <a:lnTo>
                  <a:pt x="1848423" y="20668"/>
                </a:lnTo>
                <a:lnTo>
                  <a:pt x="1884154" y="18968"/>
                </a:lnTo>
                <a:lnTo>
                  <a:pt x="1919878" y="18213"/>
                </a:lnTo>
                <a:lnTo>
                  <a:pt x="1955600" y="17877"/>
                </a:lnTo>
                <a:lnTo>
                  <a:pt x="1991319" y="17728"/>
                </a:lnTo>
                <a:lnTo>
                  <a:pt x="2024393" y="17661"/>
                </a:lnTo>
                <a:lnTo>
                  <a:pt x="2056621" y="16640"/>
                </a:lnTo>
                <a:lnTo>
                  <a:pt x="2090788" y="12878"/>
                </a:lnTo>
                <a:lnTo>
                  <a:pt x="2123171" y="10545"/>
                </a:lnTo>
                <a:lnTo>
                  <a:pt x="2155093" y="9508"/>
                </a:lnTo>
                <a:lnTo>
                  <a:pt x="2189123" y="9047"/>
                </a:lnTo>
                <a:lnTo>
                  <a:pt x="2221446" y="6197"/>
                </a:lnTo>
                <a:lnTo>
                  <a:pt x="2252348" y="2615"/>
                </a:lnTo>
                <a:lnTo>
                  <a:pt x="2282619" y="1023"/>
                </a:lnTo>
                <a:lnTo>
                  <a:pt x="2312609" y="315"/>
                </a:lnTo>
                <a:lnTo>
                  <a:pt x="2342475" y="0"/>
                </a:lnTo>
                <a:lnTo>
                  <a:pt x="2385195" y="816"/>
                </a:lnTo>
                <a:lnTo>
                  <a:pt x="2446734" y="867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SMARTInkShape-Group14"/>
          <p:cNvGrpSpPr/>
          <p:nvPr/>
        </p:nvGrpSpPr>
        <p:grpSpPr>
          <a:xfrm>
            <a:off x="3696891" y="1366242"/>
            <a:ext cx="250032" cy="258962"/>
            <a:chOff x="3696891" y="1366242"/>
            <a:chExt cx="250032" cy="258962"/>
          </a:xfrm>
        </p:grpSpPr>
        <p:sp>
          <p:nvSpPr>
            <p:cNvPr id="5" name="SMARTInkShape-29"/>
            <p:cNvSpPr/>
            <p:nvPr/>
          </p:nvSpPr>
          <p:spPr>
            <a:xfrm>
              <a:off x="3696891" y="1419820"/>
              <a:ext cx="250032" cy="80369"/>
            </a:xfrm>
            <a:custGeom>
              <a:avLst/>
              <a:gdLst/>
              <a:ahLst/>
              <a:cxnLst/>
              <a:rect l="0" t="0" r="0" b="0"/>
              <a:pathLst>
                <a:path w="250032" h="80369">
                  <a:moveTo>
                    <a:pt x="0" y="80368"/>
                  </a:moveTo>
                  <a:lnTo>
                    <a:pt x="19427" y="68008"/>
                  </a:lnTo>
                  <a:lnTo>
                    <a:pt x="31454" y="58999"/>
                  </a:lnTo>
                  <a:lnTo>
                    <a:pt x="66075" y="45132"/>
                  </a:lnTo>
                  <a:lnTo>
                    <a:pt x="106097" y="28097"/>
                  </a:lnTo>
                  <a:lnTo>
                    <a:pt x="148802" y="13745"/>
                  </a:lnTo>
                  <a:lnTo>
                    <a:pt x="192222" y="7235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0"/>
            <p:cNvSpPr/>
            <p:nvPr/>
          </p:nvSpPr>
          <p:spPr>
            <a:xfrm>
              <a:off x="3768328" y="1375172"/>
              <a:ext cx="62509" cy="196454"/>
            </a:xfrm>
            <a:custGeom>
              <a:avLst/>
              <a:gdLst/>
              <a:ahLst/>
              <a:cxnLst/>
              <a:rect l="0" t="0" r="0" b="0"/>
              <a:pathLst>
                <a:path w="62509" h="196454">
                  <a:moveTo>
                    <a:pt x="0" y="0"/>
                  </a:moveTo>
                  <a:lnTo>
                    <a:pt x="992" y="30462"/>
                  </a:lnTo>
                  <a:lnTo>
                    <a:pt x="12429" y="73844"/>
                  </a:lnTo>
                  <a:lnTo>
                    <a:pt x="20991" y="109964"/>
                  </a:lnTo>
                  <a:lnTo>
                    <a:pt x="28671" y="147569"/>
                  </a:lnTo>
                  <a:lnTo>
                    <a:pt x="62508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1"/>
            <p:cNvSpPr/>
            <p:nvPr/>
          </p:nvSpPr>
          <p:spPr>
            <a:xfrm>
              <a:off x="3777258" y="1366242"/>
              <a:ext cx="89298" cy="258962"/>
            </a:xfrm>
            <a:custGeom>
              <a:avLst/>
              <a:gdLst/>
              <a:ahLst/>
              <a:cxnLst/>
              <a:rect l="0" t="0" r="0" b="0"/>
              <a:pathLst>
                <a:path w="89298" h="258962">
                  <a:moveTo>
                    <a:pt x="89297" y="0"/>
                  </a:moveTo>
                  <a:lnTo>
                    <a:pt x="72127" y="21910"/>
                  </a:lnTo>
                  <a:lnTo>
                    <a:pt x="51142" y="59523"/>
                  </a:lnTo>
                  <a:lnTo>
                    <a:pt x="40729" y="82570"/>
                  </a:lnTo>
                  <a:lnTo>
                    <a:pt x="31638" y="125306"/>
                  </a:lnTo>
                  <a:lnTo>
                    <a:pt x="24781" y="162635"/>
                  </a:lnTo>
                  <a:lnTo>
                    <a:pt x="12634" y="199496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2"/>
            <p:cNvSpPr/>
            <p:nvPr/>
          </p:nvSpPr>
          <p:spPr>
            <a:xfrm>
              <a:off x="3741539" y="1446609"/>
              <a:ext cx="169665" cy="116087"/>
            </a:xfrm>
            <a:custGeom>
              <a:avLst/>
              <a:gdLst/>
              <a:ahLst/>
              <a:cxnLst/>
              <a:rect l="0" t="0" r="0" b="0"/>
              <a:pathLst>
                <a:path w="169665" h="116087">
                  <a:moveTo>
                    <a:pt x="0" y="0"/>
                  </a:moveTo>
                  <a:lnTo>
                    <a:pt x="43679" y="42687"/>
                  </a:lnTo>
                  <a:lnTo>
                    <a:pt x="79882" y="67523"/>
                  </a:lnTo>
                  <a:lnTo>
                    <a:pt x="123960" y="91942"/>
                  </a:lnTo>
                  <a:lnTo>
                    <a:pt x="169664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15"/>
          <p:cNvGrpSpPr/>
          <p:nvPr/>
        </p:nvGrpSpPr>
        <p:grpSpPr>
          <a:xfrm>
            <a:off x="6107906" y="1357313"/>
            <a:ext cx="294681" cy="294680"/>
            <a:chOff x="6107906" y="1357313"/>
            <a:chExt cx="294681" cy="294680"/>
          </a:xfrm>
        </p:grpSpPr>
        <p:sp>
          <p:nvSpPr>
            <p:cNvPr id="10" name="SMARTInkShape-33"/>
            <p:cNvSpPr/>
            <p:nvPr/>
          </p:nvSpPr>
          <p:spPr>
            <a:xfrm>
              <a:off x="6107906" y="1446609"/>
              <a:ext cx="294681" cy="125017"/>
            </a:xfrm>
            <a:custGeom>
              <a:avLst/>
              <a:gdLst/>
              <a:ahLst/>
              <a:cxnLst/>
              <a:rect l="0" t="0" r="0" b="0"/>
              <a:pathLst>
                <a:path w="294681" h="125017">
                  <a:moveTo>
                    <a:pt x="0" y="125016"/>
                  </a:moveTo>
                  <a:lnTo>
                    <a:pt x="43729" y="109785"/>
                  </a:lnTo>
                  <a:lnTo>
                    <a:pt x="80186" y="100804"/>
                  </a:lnTo>
                  <a:lnTo>
                    <a:pt x="99138" y="97388"/>
                  </a:lnTo>
                  <a:lnTo>
                    <a:pt x="143643" y="84318"/>
                  </a:lnTo>
                  <a:lnTo>
                    <a:pt x="166037" y="80139"/>
                  </a:lnTo>
                  <a:lnTo>
                    <a:pt x="204667" y="63933"/>
                  </a:lnTo>
                  <a:lnTo>
                    <a:pt x="248945" y="47813"/>
                  </a:lnTo>
                  <a:lnTo>
                    <a:pt x="273372" y="35756"/>
                  </a:lnTo>
                  <a:lnTo>
                    <a:pt x="281241" y="28790"/>
                  </a:lnTo>
                  <a:lnTo>
                    <a:pt x="2946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4"/>
            <p:cNvSpPr/>
            <p:nvPr/>
          </p:nvSpPr>
          <p:spPr>
            <a:xfrm>
              <a:off x="6215063" y="1357313"/>
              <a:ext cx="26790" cy="223243"/>
            </a:xfrm>
            <a:custGeom>
              <a:avLst/>
              <a:gdLst/>
              <a:ahLst/>
              <a:cxnLst/>
              <a:rect l="0" t="0" r="0" b="0"/>
              <a:pathLst>
                <a:path w="26790" h="223243">
                  <a:moveTo>
                    <a:pt x="26789" y="0"/>
                  </a:moveTo>
                  <a:lnTo>
                    <a:pt x="25796" y="41541"/>
                  </a:lnTo>
                  <a:lnTo>
                    <a:pt x="20652" y="75918"/>
                  </a:lnTo>
                  <a:lnTo>
                    <a:pt x="13486" y="119689"/>
                  </a:lnTo>
                  <a:lnTo>
                    <a:pt x="3692" y="162805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5"/>
            <p:cNvSpPr/>
            <p:nvPr/>
          </p:nvSpPr>
          <p:spPr>
            <a:xfrm>
              <a:off x="6152555" y="1357313"/>
              <a:ext cx="150978" cy="294680"/>
            </a:xfrm>
            <a:custGeom>
              <a:avLst/>
              <a:gdLst/>
              <a:ahLst/>
              <a:cxnLst/>
              <a:rect l="0" t="0" r="0" b="0"/>
              <a:pathLst>
                <a:path w="150978" h="294680">
                  <a:moveTo>
                    <a:pt x="142875" y="0"/>
                  </a:moveTo>
                  <a:lnTo>
                    <a:pt x="142875" y="4740"/>
                  </a:lnTo>
                  <a:lnTo>
                    <a:pt x="145520" y="9713"/>
                  </a:lnTo>
                  <a:lnTo>
                    <a:pt x="149012" y="15231"/>
                  </a:lnTo>
                  <a:lnTo>
                    <a:pt x="150977" y="24907"/>
                  </a:lnTo>
                  <a:lnTo>
                    <a:pt x="148995" y="53390"/>
                  </a:lnTo>
                  <a:lnTo>
                    <a:pt x="139344" y="91685"/>
                  </a:lnTo>
                  <a:lnTo>
                    <a:pt x="122296" y="134259"/>
                  </a:lnTo>
                  <a:lnTo>
                    <a:pt x="94892" y="178635"/>
                  </a:lnTo>
                  <a:lnTo>
                    <a:pt x="76292" y="204402"/>
                  </a:lnTo>
                  <a:lnTo>
                    <a:pt x="54355" y="226038"/>
                  </a:lnTo>
                  <a:lnTo>
                    <a:pt x="34402" y="254221"/>
                  </a:lnTo>
                  <a:lnTo>
                    <a:pt x="17469" y="271778"/>
                  </a:lnTo>
                  <a:lnTo>
                    <a:pt x="0" y="294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6"/>
            <p:cNvSpPr/>
            <p:nvPr/>
          </p:nvSpPr>
          <p:spPr>
            <a:xfrm>
              <a:off x="6143625" y="1419820"/>
              <a:ext cx="214314" cy="151806"/>
            </a:xfrm>
            <a:custGeom>
              <a:avLst/>
              <a:gdLst/>
              <a:ahLst/>
              <a:cxnLst/>
              <a:rect l="0" t="0" r="0" b="0"/>
              <a:pathLst>
                <a:path w="214314" h="151806">
                  <a:moveTo>
                    <a:pt x="0" y="0"/>
                  </a:moveTo>
                  <a:lnTo>
                    <a:pt x="16782" y="19428"/>
                  </a:lnTo>
                  <a:lnTo>
                    <a:pt x="51716" y="60401"/>
                  </a:lnTo>
                  <a:lnTo>
                    <a:pt x="92710" y="101619"/>
                  </a:lnTo>
                  <a:lnTo>
                    <a:pt x="129654" y="133841"/>
                  </a:lnTo>
                  <a:lnTo>
                    <a:pt x="166796" y="147228"/>
                  </a:lnTo>
                  <a:lnTo>
                    <a:pt x="214313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37"/>
          <p:cNvSpPr/>
          <p:nvPr/>
        </p:nvSpPr>
        <p:spPr>
          <a:xfrm>
            <a:off x="1004921" y="3689055"/>
            <a:ext cx="245236" cy="329027"/>
          </a:xfrm>
          <a:custGeom>
            <a:avLst/>
            <a:gdLst/>
            <a:ahLst/>
            <a:cxnLst/>
            <a:rect l="0" t="0" r="0" b="0"/>
            <a:pathLst>
              <a:path w="245236" h="329027">
                <a:moveTo>
                  <a:pt x="245235" y="34625"/>
                </a:moveTo>
                <a:lnTo>
                  <a:pt x="245235" y="29884"/>
                </a:lnTo>
                <a:lnTo>
                  <a:pt x="237298" y="24911"/>
                </a:lnTo>
                <a:lnTo>
                  <a:pt x="194692" y="4813"/>
                </a:lnTo>
                <a:lnTo>
                  <a:pt x="152422" y="73"/>
                </a:lnTo>
                <a:lnTo>
                  <a:pt x="108058" y="0"/>
                </a:lnTo>
                <a:lnTo>
                  <a:pt x="85528" y="6065"/>
                </a:lnTo>
                <a:lnTo>
                  <a:pt x="68020" y="17004"/>
                </a:lnTo>
                <a:lnTo>
                  <a:pt x="64584" y="19901"/>
                </a:lnTo>
                <a:lnTo>
                  <a:pt x="55008" y="38200"/>
                </a:lnTo>
                <a:lnTo>
                  <a:pt x="50012" y="63921"/>
                </a:lnTo>
                <a:lnTo>
                  <a:pt x="49329" y="76088"/>
                </a:lnTo>
                <a:lnTo>
                  <a:pt x="63148" y="114326"/>
                </a:lnTo>
                <a:lnTo>
                  <a:pt x="82341" y="154805"/>
                </a:lnTo>
                <a:lnTo>
                  <a:pt x="105236" y="194906"/>
                </a:lnTo>
                <a:lnTo>
                  <a:pt x="125903" y="234745"/>
                </a:lnTo>
                <a:lnTo>
                  <a:pt x="143016" y="277849"/>
                </a:lnTo>
                <a:lnTo>
                  <a:pt x="146483" y="303616"/>
                </a:lnTo>
                <a:lnTo>
                  <a:pt x="141483" y="313257"/>
                </a:lnTo>
                <a:lnTo>
                  <a:pt x="133639" y="322172"/>
                </a:lnTo>
                <a:lnTo>
                  <a:pt x="126845" y="326134"/>
                </a:lnTo>
                <a:lnTo>
                  <a:pt x="95943" y="329026"/>
                </a:lnTo>
                <a:lnTo>
                  <a:pt x="66366" y="322120"/>
                </a:lnTo>
                <a:lnTo>
                  <a:pt x="43032" y="311202"/>
                </a:lnTo>
                <a:lnTo>
                  <a:pt x="23834" y="294750"/>
                </a:lnTo>
                <a:lnTo>
                  <a:pt x="11514" y="278166"/>
                </a:lnTo>
                <a:lnTo>
                  <a:pt x="41" y="250625"/>
                </a:lnTo>
                <a:lnTo>
                  <a:pt x="0" y="236789"/>
                </a:lnTo>
                <a:lnTo>
                  <a:pt x="8058" y="208394"/>
                </a:lnTo>
                <a:lnTo>
                  <a:pt x="16130" y="198507"/>
                </a:lnTo>
                <a:lnTo>
                  <a:pt x="56119" y="163640"/>
                </a:lnTo>
                <a:lnTo>
                  <a:pt x="99541" y="133011"/>
                </a:lnTo>
                <a:lnTo>
                  <a:pt x="140547" y="108583"/>
                </a:lnTo>
                <a:lnTo>
                  <a:pt x="182698" y="70143"/>
                </a:lnTo>
                <a:lnTo>
                  <a:pt x="209517" y="4355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Shape-38"/>
          <p:cNvSpPr/>
          <p:nvPr/>
        </p:nvSpPr>
        <p:spPr>
          <a:xfrm>
            <a:off x="2375491" y="3831388"/>
            <a:ext cx="294487" cy="299168"/>
          </a:xfrm>
          <a:custGeom>
            <a:avLst/>
            <a:gdLst/>
            <a:ahLst/>
            <a:cxnLst/>
            <a:rect l="0" t="0" r="0" b="0"/>
            <a:pathLst>
              <a:path w="294487" h="299168">
                <a:moveTo>
                  <a:pt x="285556" y="8378"/>
                </a:moveTo>
                <a:lnTo>
                  <a:pt x="280815" y="3637"/>
                </a:lnTo>
                <a:lnTo>
                  <a:pt x="243615" y="0"/>
                </a:lnTo>
                <a:lnTo>
                  <a:pt x="203409" y="4297"/>
                </a:lnTo>
                <a:lnTo>
                  <a:pt x="181069" y="11909"/>
                </a:lnTo>
                <a:lnTo>
                  <a:pt x="142683" y="44639"/>
                </a:lnTo>
                <a:lnTo>
                  <a:pt x="131657" y="64763"/>
                </a:lnTo>
                <a:lnTo>
                  <a:pt x="130505" y="81063"/>
                </a:lnTo>
                <a:lnTo>
                  <a:pt x="136112" y="122013"/>
                </a:lnTo>
                <a:lnTo>
                  <a:pt x="146026" y="150526"/>
                </a:lnTo>
                <a:lnTo>
                  <a:pt x="168980" y="195053"/>
                </a:lnTo>
                <a:lnTo>
                  <a:pt x="191708" y="235968"/>
                </a:lnTo>
                <a:lnTo>
                  <a:pt x="204519" y="275597"/>
                </a:lnTo>
                <a:lnTo>
                  <a:pt x="204742" y="278798"/>
                </a:lnTo>
                <a:lnTo>
                  <a:pt x="202344" y="285000"/>
                </a:lnTo>
                <a:lnTo>
                  <a:pt x="200316" y="288042"/>
                </a:lnTo>
                <a:lnTo>
                  <a:pt x="197971" y="290071"/>
                </a:lnTo>
                <a:lnTo>
                  <a:pt x="192720" y="292325"/>
                </a:lnTo>
                <a:lnTo>
                  <a:pt x="165285" y="299167"/>
                </a:lnTo>
                <a:lnTo>
                  <a:pt x="127088" y="294987"/>
                </a:lnTo>
                <a:lnTo>
                  <a:pt x="83117" y="277460"/>
                </a:lnTo>
                <a:lnTo>
                  <a:pt x="40291" y="254091"/>
                </a:lnTo>
                <a:lnTo>
                  <a:pt x="30698" y="249545"/>
                </a:lnTo>
                <a:lnTo>
                  <a:pt x="7279" y="229632"/>
                </a:lnTo>
                <a:lnTo>
                  <a:pt x="3127" y="223130"/>
                </a:lnTo>
                <a:lnTo>
                  <a:pt x="243" y="214002"/>
                </a:lnTo>
                <a:lnTo>
                  <a:pt x="0" y="209568"/>
                </a:lnTo>
                <a:lnTo>
                  <a:pt x="1920" y="206997"/>
                </a:lnTo>
                <a:lnTo>
                  <a:pt x="41288" y="177210"/>
                </a:lnTo>
                <a:lnTo>
                  <a:pt x="84288" y="158805"/>
                </a:lnTo>
                <a:lnTo>
                  <a:pt x="123404" y="149601"/>
                </a:lnTo>
                <a:lnTo>
                  <a:pt x="166674" y="136152"/>
                </a:lnTo>
                <a:lnTo>
                  <a:pt x="206193" y="116718"/>
                </a:lnTo>
                <a:lnTo>
                  <a:pt x="245258" y="89199"/>
                </a:lnTo>
                <a:lnTo>
                  <a:pt x="261599" y="74768"/>
                </a:lnTo>
                <a:lnTo>
                  <a:pt x="273717" y="59358"/>
                </a:lnTo>
                <a:lnTo>
                  <a:pt x="294486" y="4409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Shape-39"/>
          <p:cNvSpPr/>
          <p:nvPr/>
        </p:nvSpPr>
        <p:spPr>
          <a:xfrm>
            <a:off x="884039" y="3120650"/>
            <a:ext cx="1455540" cy="76179"/>
          </a:xfrm>
          <a:custGeom>
            <a:avLst/>
            <a:gdLst/>
            <a:ahLst/>
            <a:cxnLst/>
            <a:rect l="0" t="0" r="0" b="0"/>
            <a:pathLst>
              <a:path w="1455540" h="76179">
                <a:moveTo>
                  <a:pt x="0" y="4741"/>
                </a:moveTo>
                <a:lnTo>
                  <a:pt x="31391" y="0"/>
                </a:lnTo>
                <a:lnTo>
                  <a:pt x="75447" y="1793"/>
                </a:lnTo>
                <a:lnTo>
                  <a:pt x="116723" y="3867"/>
                </a:lnTo>
                <a:lnTo>
                  <a:pt x="158828" y="4482"/>
                </a:lnTo>
                <a:lnTo>
                  <a:pt x="197983" y="9404"/>
                </a:lnTo>
                <a:lnTo>
                  <a:pt x="239460" y="12406"/>
                </a:lnTo>
                <a:lnTo>
                  <a:pt x="278429" y="13296"/>
                </a:lnTo>
                <a:lnTo>
                  <a:pt x="319851" y="13559"/>
                </a:lnTo>
                <a:lnTo>
                  <a:pt x="351507" y="16267"/>
                </a:lnTo>
                <a:lnTo>
                  <a:pt x="384429" y="19785"/>
                </a:lnTo>
                <a:lnTo>
                  <a:pt x="415597" y="21349"/>
                </a:lnTo>
                <a:lnTo>
                  <a:pt x="448632" y="24690"/>
                </a:lnTo>
                <a:lnTo>
                  <a:pt x="483157" y="28490"/>
                </a:lnTo>
                <a:lnTo>
                  <a:pt x="518346" y="30179"/>
                </a:lnTo>
                <a:lnTo>
                  <a:pt x="553829" y="30929"/>
                </a:lnTo>
                <a:lnTo>
                  <a:pt x="589443" y="32255"/>
                </a:lnTo>
                <a:lnTo>
                  <a:pt x="625115" y="36151"/>
                </a:lnTo>
                <a:lnTo>
                  <a:pt x="660814" y="38545"/>
                </a:lnTo>
                <a:lnTo>
                  <a:pt x="696523" y="40601"/>
                </a:lnTo>
                <a:lnTo>
                  <a:pt x="732238" y="44822"/>
                </a:lnTo>
                <a:lnTo>
                  <a:pt x="767955" y="47359"/>
                </a:lnTo>
                <a:lnTo>
                  <a:pt x="804665" y="49479"/>
                </a:lnTo>
                <a:lnTo>
                  <a:pt x="844131" y="53729"/>
                </a:lnTo>
                <a:lnTo>
                  <a:pt x="882177" y="56279"/>
                </a:lnTo>
                <a:lnTo>
                  <a:pt x="917938" y="58404"/>
                </a:lnTo>
                <a:lnTo>
                  <a:pt x="950368" y="62656"/>
                </a:lnTo>
                <a:lnTo>
                  <a:pt x="983964" y="65207"/>
                </a:lnTo>
                <a:lnTo>
                  <a:pt x="1017747" y="66341"/>
                </a:lnTo>
                <a:lnTo>
                  <a:pt x="1049298" y="66845"/>
                </a:lnTo>
                <a:lnTo>
                  <a:pt x="1079857" y="67069"/>
                </a:lnTo>
                <a:lnTo>
                  <a:pt x="1110968" y="68161"/>
                </a:lnTo>
                <a:lnTo>
                  <a:pt x="1144639" y="71953"/>
                </a:lnTo>
                <a:lnTo>
                  <a:pt x="1176801" y="74301"/>
                </a:lnTo>
                <a:lnTo>
                  <a:pt x="1220153" y="75622"/>
                </a:lnTo>
                <a:lnTo>
                  <a:pt x="1260780" y="76013"/>
                </a:lnTo>
                <a:lnTo>
                  <a:pt x="1301590" y="76129"/>
                </a:lnTo>
                <a:lnTo>
                  <a:pt x="1341464" y="76164"/>
                </a:lnTo>
                <a:lnTo>
                  <a:pt x="1371105" y="76172"/>
                </a:lnTo>
                <a:lnTo>
                  <a:pt x="1404122" y="76175"/>
                </a:lnTo>
                <a:lnTo>
                  <a:pt x="1455539" y="761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40"/>
          <p:cNvSpPr/>
          <p:nvPr/>
        </p:nvSpPr>
        <p:spPr>
          <a:xfrm>
            <a:off x="3482578" y="3152180"/>
            <a:ext cx="1857376" cy="26790"/>
          </a:xfrm>
          <a:custGeom>
            <a:avLst/>
            <a:gdLst/>
            <a:ahLst/>
            <a:cxnLst/>
            <a:rect l="0" t="0" r="0" b="0"/>
            <a:pathLst>
              <a:path w="1857376" h="26790">
                <a:moveTo>
                  <a:pt x="0" y="0"/>
                </a:moveTo>
                <a:lnTo>
                  <a:pt x="28497" y="992"/>
                </a:lnTo>
                <a:lnTo>
                  <a:pt x="66557" y="7067"/>
                </a:lnTo>
                <a:lnTo>
                  <a:pt x="101018" y="8102"/>
                </a:lnTo>
                <a:lnTo>
                  <a:pt x="139485" y="8562"/>
                </a:lnTo>
                <a:lnTo>
                  <a:pt x="171796" y="11412"/>
                </a:lnTo>
                <a:lnTo>
                  <a:pt x="212298" y="15949"/>
                </a:lnTo>
                <a:lnTo>
                  <a:pt x="249435" y="17293"/>
                </a:lnTo>
                <a:lnTo>
                  <a:pt x="285573" y="17691"/>
                </a:lnTo>
                <a:lnTo>
                  <a:pt x="321417" y="17809"/>
                </a:lnTo>
                <a:lnTo>
                  <a:pt x="359818" y="17844"/>
                </a:lnTo>
                <a:lnTo>
                  <a:pt x="402615" y="17855"/>
                </a:lnTo>
                <a:lnTo>
                  <a:pt x="446715" y="17858"/>
                </a:lnTo>
                <a:lnTo>
                  <a:pt x="491201" y="17859"/>
                </a:lnTo>
                <a:lnTo>
                  <a:pt x="521921" y="17859"/>
                </a:lnTo>
                <a:lnTo>
                  <a:pt x="555418" y="17859"/>
                </a:lnTo>
                <a:lnTo>
                  <a:pt x="587503" y="15213"/>
                </a:lnTo>
                <a:lnTo>
                  <a:pt x="619293" y="11722"/>
                </a:lnTo>
                <a:lnTo>
                  <a:pt x="653265" y="10171"/>
                </a:lnTo>
                <a:lnTo>
                  <a:pt x="685561" y="9481"/>
                </a:lnTo>
                <a:lnTo>
                  <a:pt x="717444" y="9174"/>
                </a:lnTo>
                <a:lnTo>
                  <a:pt x="751458" y="9038"/>
                </a:lnTo>
                <a:lnTo>
                  <a:pt x="786419" y="8978"/>
                </a:lnTo>
                <a:lnTo>
                  <a:pt x="821801" y="8951"/>
                </a:lnTo>
                <a:lnTo>
                  <a:pt x="857370" y="8939"/>
                </a:lnTo>
                <a:lnTo>
                  <a:pt x="890377" y="8933"/>
                </a:lnTo>
                <a:lnTo>
                  <a:pt x="922575" y="7939"/>
                </a:lnTo>
                <a:lnTo>
                  <a:pt x="956729" y="4190"/>
                </a:lnTo>
                <a:lnTo>
                  <a:pt x="991752" y="1862"/>
                </a:lnTo>
                <a:lnTo>
                  <a:pt x="1027161" y="1820"/>
                </a:lnTo>
                <a:lnTo>
                  <a:pt x="1062743" y="5108"/>
                </a:lnTo>
                <a:lnTo>
                  <a:pt x="1098401" y="7231"/>
                </a:lnTo>
                <a:lnTo>
                  <a:pt x="1134092" y="8174"/>
                </a:lnTo>
                <a:lnTo>
                  <a:pt x="1169799" y="8594"/>
                </a:lnTo>
                <a:lnTo>
                  <a:pt x="1202867" y="8781"/>
                </a:lnTo>
                <a:lnTo>
                  <a:pt x="1235092" y="8863"/>
                </a:lnTo>
                <a:lnTo>
                  <a:pt x="1269258" y="8900"/>
                </a:lnTo>
                <a:lnTo>
                  <a:pt x="1304287" y="8916"/>
                </a:lnTo>
                <a:lnTo>
                  <a:pt x="1338706" y="8924"/>
                </a:lnTo>
                <a:lnTo>
                  <a:pt x="1370540" y="8927"/>
                </a:lnTo>
                <a:lnTo>
                  <a:pt x="1403871" y="8928"/>
                </a:lnTo>
                <a:lnTo>
                  <a:pt x="1437537" y="8929"/>
                </a:lnTo>
                <a:lnTo>
                  <a:pt x="1469035" y="8929"/>
                </a:lnTo>
                <a:lnTo>
                  <a:pt x="1499571" y="8929"/>
                </a:lnTo>
                <a:lnTo>
                  <a:pt x="1529680" y="9922"/>
                </a:lnTo>
                <a:lnTo>
                  <a:pt x="1559597" y="13670"/>
                </a:lnTo>
                <a:lnTo>
                  <a:pt x="1592076" y="15997"/>
                </a:lnTo>
                <a:lnTo>
                  <a:pt x="1625363" y="17032"/>
                </a:lnTo>
                <a:lnTo>
                  <a:pt x="1656694" y="17491"/>
                </a:lnTo>
                <a:lnTo>
                  <a:pt x="1687155" y="17696"/>
                </a:lnTo>
                <a:lnTo>
                  <a:pt x="1729549" y="17811"/>
                </a:lnTo>
                <a:lnTo>
                  <a:pt x="1769891" y="20490"/>
                </a:lnTo>
                <a:lnTo>
                  <a:pt x="1857375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Electronegativity</a:t>
            </a:r>
            <a:r>
              <a:rPr lang="en-US" dirty="0" smtClean="0"/>
              <a:t> difference is less than 1.7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Often form between 2 nonmetals</a:t>
            </a:r>
          </a:p>
          <a:p>
            <a:pPr lvl="1"/>
            <a:r>
              <a:rPr lang="en-US" dirty="0" smtClean="0"/>
              <a:t>Cl</a:t>
            </a:r>
            <a:r>
              <a:rPr lang="en-US" baseline="-25000" dirty="0" smtClean="0"/>
              <a:t>2				</a:t>
            </a:r>
            <a:r>
              <a:rPr lang="en-US" dirty="0" smtClean="0"/>
              <a:t>SO</a:t>
            </a:r>
            <a:r>
              <a:rPr lang="en-US" baseline="-25000" dirty="0" smtClean="0"/>
              <a:t>2</a:t>
            </a:r>
          </a:p>
          <a:p>
            <a:endParaRPr lang="en-US" dirty="0"/>
          </a:p>
        </p:txBody>
      </p:sp>
      <p:sp>
        <p:nvSpPr>
          <p:cNvPr id="4" name="SMARTInkShape-41"/>
          <p:cNvSpPr/>
          <p:nvPr/>
        </p:nvSpPr>
        <p:spPr>
          <a:xfrm>
            <a:off x="955477" y="2107406"/>
            <a:ext cx="4402337" cy="53579"/>
          </a:xfrm>
          <a:custGeom>
            <a:avLst/>
            <a:gdLst/>
            <a:ahLst/>
            <a:cxnLst/>
            <a:rect l="0" t="0" r="0" b="0"/>
            <a:pathLst>
              <a:path w="4402337" h="53579">
                <a:moveTo>
                  <a:pt x="0" y="0"/>
                </a:moveTo>
                <a:lnTo>
                  <a:pt x="4740" y="0"/>
                </a:lnTo>
                <a:lnTo>
                  <a:pt x="40139" y="8102"/>
                </a:lnTo>
                <a:lnTo>
                  <a:pt x="84540" y="8857"/>
                </a:lnTo>
                <a:lnTo>
                  <a:pt x="129073" y="8916"/>
                </a:lnTo>
                <a:lnTo>
                  <a:pt x="170866" y="6280"/>
                </a:lnTo>
                <a:lnTo>
                  <a:pt x="209377" y="1861"/>
                </a:lnTo>
                <a:lnTo>
                  <a:pt x="249056" y="368"/>
                </a:lnTo>
                <a:lnTo>
                  <a:pt x="278040" y="163"/>
                </a:lnTo>
                <a:lnTo>
                  <a:pt x="310104" y="1065"/>
                </a:lnTo>
                <a:lnTo>
                  <a:pt x="348859" y="5166"/>
                </a:lnTo>
                <a:lnTo>
                  <a:pt x="383582" y="2958"/>
                </a:lnTo>
                <a:lnTo>
                  <a:pt x="427957" y="877"/>
                </a:lnTo>
                <a:lnTo>
                  <a:pt x="466240" y="260"/>
                </a:lnTo>
                <a:lnTo>
                  <a:pt x="508595" y="52"/>
                </a:lnTo>
                <a:lnTo>
                  <a:pt x="542498" y="15"/>
                </a:lnTo>
                <a:lnTo>
                  <a:pt x="577679" y="5"/>
                </a:lnTo>
                <a:lnTo>
                  <a:pt x="613239" y="2"/>
                </a:lnTo>
                <a:lnTo>
                  <a:pt x="649902" y="993"/>
                </a:lnTo>
                <a:lnTo>
                  <a:pt x="690752" y="6137"/>
                </a:lnTo>
                <a:lnTo>
                  <a:pt x="728432" y="8102"/>
                </a:lnTo>
                <a:lnTo>
                  <a:pt x="764732" y="8685"/>
                </a:lnTo>
                <a:lnTo>
                  <a:pt x="800622" y="8857"/>
                </a:lnTo>
                <a:lnTo>
                  <a:pt x="837384" y="8908"/>
                </a:lnTo>
                <a:lnTo>
                  <a:pt x="878263" y="8924"/>
                </a:lnTo>
                <a:lnTo>
                  <a:pt x="915951" y="8928"/>
                </a:lnTo>
                <a:lnTo>
                  <a:pt x="952254" y="8929"/>
                </a:lnTo>
                <a:lnTo>
                  <a:pt x="988145" y="8930"/>
                </a:lnTo>
                <a:lnTo>
                  <a:pt x="1023915" y="8930"/>
                </a:lnTo>
                <a:lnTo>
                  <a:pt x="1059649" y="8930"/>
                </a:lnTo>
                <a:lnTo>
                  <a:pt x="1095373" y="8930"/>
                </a:lnTo>
                <a:lnTo>
                  <a:pt x="1131093" y="8930"/>
                </a:lnTo>
                <a:lnTo>
                  <a:pt x="1166812" y="9922"/>
                </a:lnTo>
                <a:lnTo>
                  <a:pt x="1202531" y="15067"/>
                </a:lnTo>
                <a:lnTo>
                  <a:pt x="1239242" y="17032"/>
                </a:lnTo>
                <a:lnTo>
                  <a:pt x="1280105" y="17614"/>
                </a:lnTo>
                <a:lnTo>
                  <a:pt x="1317789" y="17787"/>
                </a:lnTo>
                <a:lnTo>
                  <a:pt x="1354090" y="17838"/>
                </a:lnTo>
                <a:lnTo>
                  <a:pt x="1389982" y="18845"/>
                </a:lnTo>
                <a:lnTo>
                  <a:pt x="1429720" y="23995"/>
                </a:lnTo>
                <a:lnTo>
                  <a:pt x="1468538" y="25547"/>
                </a:lnTo>
                <a:lnTo>
                  <a:pt x="1501665" y="26237"/>
                </a:lnTo>
                <a:lnTo>
                  <a:pt x="1542627" y="26626"/>
                </a:lnTo>
                <a:lnTo>
                  <a:pt x="1582546" y="26741"/>
                </a:lnTo>
                <a:lnTo>
                  <a:pt x="1623147" y="29421"/>
                </a:lnTo>
                <a:lnTo>
                  <a:pt x="1660312" y="33853"/>
                </a:lnTo>
                <a:lnTo>
                  <a:pt x="1696460" y="35166"/>
                </a:lnTo>
                <a:lnTo>
                  <a:pt x="1734951" y="35555"/>
                </a:lnTo>
                <a:lnTo>
                  <a:pt x="1775130" y="35671"/>
                </a:lnTo>
                <a:lnTo>
                  <a:pt x="1812170" y="35705"/>
                </a:lnTo>
                <a:lnTo>
                  <a:pt x="1848280" y="35715"/>
                </a:lnTo>
                <a:lnTo>
                  <a:pt x="1884115" y="38364"/>
                </a:lnTo>
                <a:lnTo>
                  <a:pt x="1922514" y="42786"/>
                </a:lnTo>
                <a:lnTo>
                  <a:pt x="1962665" y="44097"/>
                </a:lnTo>
                <a:lnTo>
                  <a:pt x="1999697" y="44485"/>
                </a:lnTo>
                <a:lnTo>
                  <a:pt x="2035805" y="44600"/>
                </a:lnTo>
                <a:lnTo>
                  <a:pt x="2071639" y="47280"/>
                </a:lnTo>
                <a:lnTo>
                  <a:pt x="2107391" y="51712"/>
                </a:lnTo>
                <a:lnTo>
                  <a:pt x="2143120" y="53025"/>
                </a:lnTo>
                <a:lnTo>
                  <a:pt x="2178842" y="53415"/>
                </a:lnTo>
                <a:lnTo>
                  <a:pt x="2217208" y="53530"/>
                </a:lnTo>
                <a:lnTo>
                  <a:pt x="2257348" y="53564"/>
                </a:lnTo>
                <a:lnTo>
                  <a:pt x="2294378" y="53574"/>
                </a:lnTo>
                <a:lnTo>
                  <a:pt x="2330484" y="53577"/>
                </a:lnTo>
                <a:lnTo>
                  <a:pt x="2366318" y="53578"/>
                </a:lnTo>
                <a:lnTo>
                  <a:pt x="2402071" y="53578"/>
                </a:lnTo>
                <a:lnTo>
                  <a:pt x="2440446" y="53578"/>
                </a:lnTo>
                <a:lnTo>
                  <a:pt x="2480589" y="53578"/>
                </a:lnTo>
                <a:lnTo>
                  <a:pt x="2517620" y="53578"/>
                </a:lnTo>
                <a:lnTo>
                  <a:pt x="2553727" y="53578"/>
                </a:lnTo>
                <a:lnTo>
                  <a:pt x="2589560" y="53578"/>
                </a:lnTo>
                <a:lnTo>
                  <a:pt x="2625313" y="53578"/>
                </a:lnTo>
                <a:lnTo>
                  <a:pt x="2661043" y="53578"/>
                </a:lnTo>
                <a:lnTo>
                  <a:pt x="2696764" y="53578"/>
                </a:lnTo>
                <a:lnTo>
                  <a:pt x="2735130" y="53578"/>
                </a:lnTo>
                <a:lnTo>
                  <a:pt x="2775270" y="53578"/>
                </a:lnTo>
                <a:lnTo>
                  <a:pt x="2812299" y="50932"/>
                </a:lnTo>
                <a:lnTo>
                  <a:pt x="2848406" y="46511"/>
                </a:lnTo>
                <a:lnTo>
                  <a:pt x="2886886" y="45200"/>
                </a:lnTo>
                <a:lnTo>
                  <a:pt x="2927061" y="44812"/>
                </a:lnTo>
                <a:lnTo>
                  <a:pt x="2964100" y="44697"/>
                </a:lnTo>
                <a:lnTo>
                  <a:pt x="3000210" y="44663"/>
                </a:lnTo>
                <a:lnTo>
                  <a:pt x="3038690" y="42007"/>
                </a:lnTo>
                <a:lnTo>
                  <a:pt x="3078866" y="40228"/>
                </a:lnTo>
                <a:lnTo>
                  <a:pt x="3115904" y="40693"/>
                </a:lnTo>
                <a:lnTo>
                  <a:pt x="3154660" y="37193"/>
                </a:lnTo>
                <a:lnTo>
                  <a:pt x="3194917" y="36156"/>
                </a:lnTo>
                <a:lnTo>
                  <a:pt x="3231980" y="35848"/>
                </a:lnTo>
                <a:lnTo>
                  <a:pt x="3270743" y="35757"/>
                </a:lnTo>
                <a:lnTo>
                  <a:pt x="3311002" y="35730"/>
                </a:lnTo>
                <a:lnTo>
                  <a:pt x="3348066" y="35722"/>
                </a:lnTo>
                <a:lnTo>
                  <a:pt x="3386829" y="35720"/>
                </a:lnTo>
                <a:lnTo>
                  <a:pt x="3427088" y="35719"/>
                </a:lnTo>
                <a:lnTo>
                  <a:pt x="3464152" y="35719"/>
                </a:lnTo>
                <a:lnTo>
                  <a:pt x="3502915" y="35719"/>
                </a:lnTo>
                <a:lnTo>
                  <a:pt x="3543174" y="35719"/>
                </a:lnTo>
                <a:lnTo>
                  <a:pt x="3580238" y="38365"/>
                </a:lnTo>
                <a:lnTo>
                  <a:pt x="3619001" y="42787"/>
                </a:lnTo>
                <a:lnTo>
                  <a:pt x="3659260" y="44097"/>
                </a:lnTo>
                <a:lnTo>
                  <a:pt x="3696324" y="44485"/>
                </a:lnTo>
                <a:lnTo>
                  <a:pt x="3735087" y="44600"/>
                </a:lnTo>
                <a:lnTo>
                  <a:pt x="3775345" y="44634"/>
                </a:lnTo>
                <a:lnTo>
                  <a:pt x="3812410" y="44645"/>
                </a:lnTo>
                <a:lnTo>
                  <a:pt x="3848527" y="44648"/>
                </a:lnTo>
                <a:lnTo>
                  <a:pt x="3887010" y="44648"/>
                </a:lnTo>
                <a:lnTo>
                  <a:pt x="3927185" y="42003"/>
                </a:lnTo>
                <a:lnTo>
                  <a:pt x="3964224" y="37581"/>
                </a:lnTo>
                <a:lnTo>
                  <a:pt x="4000335" y="36271"/>
                </a:lnTo>
                <a:lnTo>
                  <a:pt x="4036169" y="35883"/>
                </a:lnTo>
                <a:lnTo>
                  <a:pt x="4071922" y="35767"/>
                </a:lnTo>
                <a:lnTo>
                  <a:pt x="4115589" y="35733"/>
                </a:lnTo>
                <a:lnTo>
                  <a:pt x="4148885" y="35725"/>
                </a:lnTo>
                <a:lnTo>
                  <a:pt x="4188333" y="34729"/>
                </a:lnTo>
                <a:lnTo>
                  <a:pt x="4223218" y="30979"/>
                </a:lnTo>
                <a:lnTo>
                  <a:pt x="4267552" y="27617"/>
                </a:lnTo>
                <a:lnTo>
                  <a:pt x="4308188" y="26898"/>
                </a:lnTo>
                <a:lnTo>
                  <a:pt x="4345778" y="20674"/>
                </a:lnTo>
                <a:lnTo>
                  <a:pt x="4402336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42"/>
          <p:cNvSpPr/>
          <p:nvPr/>
        </p:nvSpPr>
        <p:spPr>
          <a:xfrm>
            <a:off x="5911453" y="2107406"/>
            <a:ext cx="1848446" cy="26790"/>
          </a:xfrm>
          <a:custGeom>
            <a:avLst/>
            <a:gdLst/>
            <a:ahLst/>
            <a:cxnLst/>
            <a:rect l="0" t="0" r="0" b="0"/>
            <a:pathLst>
              <a:path w="1848446" h="26790">
                <a:moveTo>
                  <a:pt x="0" y="17860"/>
                </a:moveTo>
                <a:lnTo>
                  <a:pt x="41131" y="17860"/>
                </a:lnTo>
                <a:lnTo>
                  <a:pt x="79378" y="17860"/>
                </a:lnTo>
                <a:lnTo>
                  <a:pt x="112155" y="17860"/>
                </a:lnTo>
                <a:lnTo>
                  <a:pt x="150641" y="17860"/>
                </a:lnTo>
                <a:lnTo>
                  <a:pt x="192470" y="17860"/>
                </a:lnTo>
                <a:lnTo>
                  <a:pt x="226433" y="17860"/>
                </a:lnTo>
                <a:lnTo>
                  <a:pt x="264679" y="17860"/>
                </a:lnTo>
                <a:lnTo>
                  <a:pt x="304828" y="20506"/>
                </a:lnTo>
                <a:lnTo>
                  <a:pt x="342846" y="23996"/>
                </a:lnTo>
                <a:lnTo>
                  <a:pt x="386563" y="25962"/>
                </a:lnTo>
                <a:lnTo>
                  <a:pt x="424651" y="26544"/>
                </a:lnTo>
                <a:lnTo>
                  <a:pt x="462064" y="26717"/>
                </a:lnTo>
                <a:lnTo>
                  <a:pt x="504127" y="26768"/>
                </a:lnTo>
                <a:lnTo>
                  <a:pt x="547018" y="26783"/>
                </a:lnTo>
                <a:lnTo>
                  <a:pt x="586295" y="26787"/>
                </a:lnTo>
                <a:lnTo>
                  <a:pt x="628911" y="26789"/>
                </a:lnTo>
                <a:lnTo>
                  <a:pt x="672957" y="26789"/>
                </a:lnTo>
                <a:lnTo>
                  <a:pt x="717427" y="26789"/>
                </a:lnTo>
                <a:lnTo>
                  <a:pt x="762022" y="25797"/>
                </a:lnTo>
                <a:lnTo>
                  <a:pt x="791776" y="22049"/>
                </a:lnTo>
                <a:lnTo>
                  <a:pt x="824182" y="19722"/>
                </a:lnTo>
                <a:lnTo>
                  <a:pt x="857436" y="18687"/>
                </a:lnTo>
                <a:lnTo>
                  <a:pt x="888752" y="18227"/>
                </a:lnTo>
                <a:lnTo>
                  <a:pt x="921852" y="18023"/>
                </a:lnTo>
                <a:lnTo>
                  <a:pt x="955415" y="17932"/>
                </a:lnTo>
                <a:lnTo>
                  <a:pt x="986869" y="17892"/>
                </a:lnTo>
                <a:lnTo>
                  <a:pt x="1017385" y="17874"/>
                </a:lnTo>
                <a:lnTo>
                  <a:pt x="1048476" y="16874"/>
                </a:lnTo>
                <a:lnTo>
                  <a:pt x="1082137" y="13122"/>
                </a:lnTo>
                <a:lnTo>
                  <a:pt x="1116943" y="10793"/>
                </a:lnTo>
                <a:lnTo>
                  <a:pt x="1151262" y="9758"/>
                </a:lnTo>
                <a:lnTo>
                  <a:pt x="1183052" y="9298"/>
                </a:lnTo>
                <a:lnTo>
                  <a:pt x="1216364" y="9093"/>
                </a:lnTo>
                <a:lnTo>
                  <a:pt x="1250020" y="9003"/>
                </a:lnTo>
                <a:lnTo>
                  <a:pt x="1281516" y="8962"/>
                </a:lnTo>
                <a:lnTo>
                  <a:pt x="1312049" y="8944"/>
                </a:lnTo>
                <a:lnTo>
                  <a:pt x="1343149" y="8936"/>
                </a:lnTo>
                <a:lnTo>
                  <a:pt x="1376815" y="8933"/>
                </a:lnTo>
                <a:lnTo>
                  <a:pt x="1408975" y="8931"/>
                </a:lnTo>
                <a:lnTo>
                  <a:pt x="1439804" y="8931"/>
                </a:lnTo>
                <a:lnTo>
                  <a:pt x="1470044" y="8930"/>
                </a:lnTo>
                <a:lnTo>
                  <a:pt x="1500019" y="8930"/>
                </a:lnTo>
                <a:lnTo>
                  <a:pt x="1530871" y="8930"/>
                </a:lnTo>
                <a:lnTo>
                  <a:pt x="1564426" y="8930"/>
                </a:lnTo>
                <a:lnTo>
                  <a:pt x="1596538" y="8930"/>
                </a:lnTo>
                <a:lnTo>
                  <a:pt x="1627346" y="7938"/>
                </a:lnTo>
                <a:lnTo>
                  <a:pt x="1671589" y="2793"/>
                </a:lnTo>
                <a:lnTo>
                  <a:pt x="1711266" y="828"/>
                </a:lnTo>
                <a:lnTo>
                  <a:pt x="1753009" y="245"/>
                </a:lnTo>
                <a:lnTo>
                  <a:pt x="1791946" y="73"/>
                </a:lnTo>
                <a:lnTo>
                  <a:pt x="184844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43"/>
          <p:cNvSpPr/>
          <p:nvPr/>
        </p:nvSpPr>
        <p:spPr>
          <a:xfrm>
            <a:off x="4357688" y="3804047"/>
            <a:ext cx="2035969" cy="44649"/>
          </a:xfrm>
          <a:custGeom>
            <a:avLst/>
            <a:gdLst/>
            <a:ahLst/>
            <a:cxnLst/>
            <a:rect l="0" t="0" r="0" b="0"/>
            <a:pathLst>
              <a:path w="2035969" h="44649">
                <a:moveTo>
                  <a:pt x="0" y="0"/>
                </a:moveTo>
                <a:lnTo>
                  <a:pt x="17650" y="2645"/>
                </a:lnTo>
                <a:lnTo>
                  <a:pt x="52524" y="9714"/>
                </a:lnTo>
                <a:lnTo>
                  <a:pt x="92623" y="15446"/>
                </a:lnTo>
                <a:lnTo>
                  <a:pt x="126000" y="17144"/>
                </a:lnTo>
                <a:lnTo>
                  <a:pt x="161026" y="17647"/>
                </a:lnTo>
                <a:lnTo>
                  <a:pt x="196539" y="20442"/>
                </a:lnTo>
                <a:lnTo>
                  <a:pt x="234843" y="24908"/>
                </a:lnTo>
                <a:lnTo>
                  <a:pt x="274965" y="26232"/>
                </a:lnTo>
                <a:lnTo>
                  <a:pt x="314635" y="26624"/>
                </a:lnTo>
                <a:lnTo>
                  <a:pt x="357808" y="26740"/>
                </a:lnTo>
                <a:lnTo>
                  <a:pt x="388221" y="26767"/>
                </a:lnTo>
                <a:lnTo>
                  <a:pt x="421582" y="26779"/>
                </a:lnTo>
                <a:lnTo>
                  <a:pt x="453606" y="26785"/>
                </a:lnTo>
                <a:lnTo>
                  <a:pt x="485368" y="26787"/>
                </a:lnTo>
                <a:lnTo>
                  <a:pt x="519328" y="26788"/>
                </a:lnTo>
                <a:lnTo>
                  <a:pt x="551619" y="26789"/>
                </a:lnTo>
                <a:lnTo>
                  <a:pt x="583500" y="27781"/>
                </a:lnTo>
                <a:lnTo>
                  <a:pt x="617512" y="31529"/>
                </a:lnTo>
                <a:lnTo>
                  <a:pt x="652473" y="31211"/>
                </a:lnTo>
                <a:lnTo>
                  <a:pt x="687855" y="29746"/>
                </a:lnTo>
                <a:lnTo>
                  <a:pt x="723424" y="32403"/>
                </a:lnTo>
                <a:lnTo>
                  <a:pt x="756431" y="34245"/>
                </a:lnTo>
                <a:lnTo>
                  <a:pt x="788629" y="35064"/>
                </a:lnTo>
                <a:lnTo>
                  <a:pt x="822783" y="35427"/>
                </a:lnTo>
                <a:lnTo>
                  <a:pt x="857806" y="35589"/>
                </a:lnTo>
                <a:lnTo>
                  <a:pt x="893216" y="35661"/>
                </a:lnTo>
                <a:lnTo>
                  <a:pt x="928797" y="35693"/>
                </a:lnTo>
                <a:lnTo>
                  <a:pt x="961808" y="35707"/>
                </a:lnTo>
                <a:lnTo>
                  <a:pt x="994009" y="35714"/>
                </a:lnTo>
                <a:lnTo>
                  <a:pt x="1028165" y="35716"/>
                </a:lnTo>
                <a:lnTo>
                  <a:pt x="1060543" y="35718"/>
                </a:lnTo>
                <a:lnTo>
                  <a:pt x="1092461" y="35718"/>
                </a:lnTo>
                <a:lnTo>
                  <a:pt x="1126491" y="35718"/>
                </a:lnTo>
                <a:lnTo>
                  <a:pt x="1161459" y="38364"/>
                </a:lnTo>
                <a:lnTo>
                  <a:pt x="1195852" y="41855"/>
                </a:lnTo>
                <a:lnTo>
                  <a:pt x="1227675" y="43407"/>
                </a:lnTo>
                <a:lnTo>
                  <a:pt x="1261000" y="44096"/>
                </a:lnTo>
                <a:lnTo>
                  <a:pt x="1295655" y="44403"/>
                </a:lnTo>
                <a:lnTo>
                  <a:pt x="1330901" y="44539"/>
                </a:lnTo>
                <a:lnTo>
                  <a:pt x="1363764" y="44600"/>
                </a:lnTo>
                <a:lnTo>
                  <a:pt x="1395899" y="44627"/>
                </a:lnTo>
                <a:lnTo>
                  <a:pt x="1430024" y="44639"/>
                </a:lnTo>
                <a:lnTo>
                  <a:pt x="1462389" y="44644"/>
                </a:lnTo>
                <a:lnTo>
                  <a:pt x="1493310" y="44647"/>
                </a:lnTo>
                <a:lnTo>
                  <a:pt x="1523589" y="44648"/>
                </a:lnTo>
                <a:lnTo>
                  <a:pt x="1553583" y="44648"/>
                </a:lnTo>
                <a:lnTo>
                  <a:pt x="1583449" y="43656"/>
                </a:lnTo>
                <a:lnTo>
                  <a:pt x="1613260" y="39908"/>
                </a:lnTo>
                <a:lnTo>
                  <a:pt x="1643046" y="37581"/>
                </a:lnTo>
                <a:lnTo>
                  <a:pt x="1672821" y="36546"/>
                </a:lnTo>
                <a:lnTo>
                  <a:pt x="1702590" y="36086"/>
                </a:lnTo>
                <a:lnTo>
                  <a:pt x="1732358" y="35882"/>
                </a:lnTo>
                <a:lnTo>
                  <a:pt x="1763116" y="36783"/>
                </a:lnTo>
                <a:lnTo>
                  <a:pt x="1796630" y="40491"/>
                </a:lnTo>
                <a:lnTo>
                  <a:pt x="1828724" y="42801"/>
                </a:lnTo>
                <a:lnTo>
                  <a:pt x="1872036" y="44101"/>
                </a:lnTo>
                <a:lnTo>
                  <a:pt x="1912651" y="44486"/>
                </a:lnTo>
                <a:lnTo>
                  <a:pt x="1953458" y="44600"/>
                </a:lnTo>
                <a:lnTo>
                  <a:pt x="2035968" y="4464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23"/>
          <p:cNvGrpSpPr/>
          <p:nvPr/>
        </p:nvGrpSpPr>
        <p:grpSpPr>
          <a:xfrm>
            <a:off x="1967052" y="3993886"/>
            <a:ext cx="1381582" cy="399521"/>
            <a:chOff x="1967052" y="3993886"/>
            <a:chExt cx="1381582" cy="399521"/>
          </a:xfrm>
        </p:grpSpPr>
        <p:sp>
          <p:nvSpPr>
            <p:cNvPr id="7" name="SMARTInkShape-44"/>
            <p:cNvSpPr/>
            <p:nvPr/>
          </p:nvSpPr>
          <p:spPr>
            <a:xfrm>
              <a:off x="1967052" y="3993886"/>
              <a:ext cx="202863" cy="363803"/>
            </a:xfrm>
            <a:custGeom>
              <a:avLst/>
              <a:gdLst/>
              <a:ahLst/>
              <a:cxnLst/>
              <a:rect l="0" t="0" r="0" b="0"/>
              <a:pathLst>
                <a:path w="202863" h="363803">
                  <a:moveTo>
                    <a:pt x="202862" y="51262"/>
                  </a:moveTo>
                  <a:lnTo>
                    <a:pt x="198121" y="56003"/>
                  </a:lnTo>
                  <a:lnTo>
                    <a:pt x="195794" y="63622"/>
                  </a:lnTo>
                  <a:lnTo>
                    <a:pt x="194041" y="97324"/>
                  </a:lnTo>
                  <a:lnTo>
                    <a:pt x="196627" y="104146"/>
                  </a:lnTo>
                  <a:lnTo>
                    <a:pt x="200091" y="110485"/>
                  </a:lnTo>
                  <a:lnTo>
                    <a:pt x="202497" y="120895"/>
                  </a:lnTo>
                  <a:lnTo>
                    <a:pt x="189550" y="79798"/>
                  </a:lnTo>
                  <a:lnTo>
                    <a:pt x="180661" y="37513"/>
                  </a:lnTo>
                  <a:lnTo>
                    <a:pt x="170175" y="24977"/>
                  </a:lnTo>
                  <a:lnTo>
                    <a:pt x="143930" y="5501"/>
                  </a:lnTo>
                  <a:lnTo>
                    <a:pt x="125649" y="0"/>
                  </a:lnTo>
                  <a:lnTo>
                    <a:pt x="98184" y="7852"/>
                  </a:lnTo>
                  <a:lnTo>
                    <a:pt x="67606" y="22145"/>
                  </a:lnTo>
                  <a:lnTo>
                    <a:pt x="48574" y="38446"/>
                  </a:lnTo>
                  <a:lnTo>
                    <a:pt x="30368" y="63671"/>
                  </a:lnTo>
                  <a:lnTo>
                    <a:pt x="13398" y="99697"/>
                  </a:lnTo>
                  <a:lnTo>
                    <a:pt x="2637" y="131098"/>
                  </a:lnTo>
                  <a:lnTo>
                    <a:pt x="0" y="164104"/>
                  </a:lnTo>
                  <a:lnTo>
                    <a:pt x="4849" y="202426"/>
                  </a:lnTo>
                  <a:lnTo>
                    <a:pt x="7700" y="220642"/>
                  </a:lnTo>
                  <a:lnTo>
                    <a:pt x="23053" y="256589"/>
                  </a:lnTo>
                  <a:lnTo>
                    <a:pt x="35484" y="280772"/>
                  </a:lnTo>
                  <a:lnTo>
                    <a:pt x="69117" y="323341"/>
                  </a:lnTo>
                  <a:lnTo>
                    <a:pt x="89481" y="335607"/>
                  </a:lnTo>
                  <a:lnTo>
                    <a:pt x="130789" y="351710"/>
                  </a:lnTo>
                  <a:lnTo>
                    <a:pt x="185003" y="3638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5"/>
            <p:cNvSpPr/>
            <p:nvPr/>
          </p:nvSpPr>
          <p:spPr>
            <a:xfrm>
              <a:off x="2339946" y="4009430"/>
              <a:ext cx="17493" cy="339329"/>
            </a:xfrm>
            <a:custGeom>
              <a:avLst/>
              <a:gdLst/>
              <a:ahLst/>
              <a:cxnLst/>
              <a:rect l="0" t="0" r="0" b="0"/>
              <a:pathLst>
                <a:path w="17493" h="339329">
                  <a:moveTo>
                    <a:pt x="8562" y="0"/>
                  </a:moveTo>
                  <a:lnTo>
                    <a:pt x="3821" y="4740"/>
                  </a:lnTo>
                  <a:lnTo>
                    <a:pt x="1494" y="12359"/>
                  </a:lnTo>
                  <a:lnTo>
                    <a:pt x="0" y="47641"/>
                  </a:lnTo>
                  <a:lnTo>
                    <a:pt x="4481" y="83348"/>
                  </a:lnTo>
                  <a:lnTo>
                    <a:pt x="7756" y="124832"/>
                  </a:lnTo>
                  <a:lnTo>
                    <a:pt x="11048" y="167570"/>
                  </a:lnTo>
                  <a:lnTo>
                    <a:pt x="16219" y="204969"/>
                  </a:lnTo>
                  <a:lnTo>
                    <a:pt x="17114" y="246270"/>
                  </a:lnTo>
                  <a:lnTo>
                    <a:pt x="17417" y="286036"/>
                  </a:lnTo>
                  <a:lnTo>
                    <a:pt x="17492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6"/>
            <p:cNvSpPr/>
            <p:nvPr/>
          </p:nvSpPr>
          <p:spPr>
            <a:xfrm>
              <a:off x="2500313" y="4188023"/>
              <a:ext cx="142876" cy="17861"/>
            </a:xfrm>
            <a:custGeom>
              <a:avLst/>
              <a:gdLst/>
              <a:ahLst/>
              <a:cxnLst/>
              <a:rect l="0" t="0" r="0" b="0"/>
              <a:pathLst>
                <a:path w="142876" h="17861">
                  <a:moveTo>
                    <a:pt x="0" y="0"/>
                  </a:moveTo>
                  <a:lnTo>
                    <a:pt x="44120" y="2646"/>
                  </a:lnTo>
                  <a:lnTo>
                    <a:pt x="85502" y="9714"/>
                  </a:lnTo>
                  <a:lnTo>
                    <a:pt x="129116" y="16251"/>
                  </a:lnTo>
                  <a:lnTo>
                    <a:pt x="142875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7"/>
            <p:cNvSpPr/>
            <p:nvPr/>
          </p:nvSpPr>
          <p:spPr>
            <a:xfrm>
              <a:off x="2911616" y="4038206"/>
              <a:ext cx="176707" cy="327756"/>
            </a:xfrm>
            <a:custGeom>
              <a:avLst/>
              <a:gdLst/>
              <a:ahLst/>
              <a:cxnLst/>
              <a:rect l="0" t="0" r="0" b="0"/>
              <a:pathLst>
                <a:path w="176707" h="327756">
                  <a:moveTo>
                    <a:pt x="160197" y="24802"/>
                  </a:moveTo>
                  <a:lnTo>
                    <a:pt x="160197" y="52608"/>
                  </a:lnTo>
                  <a:lnTo>
                    <a:pt x="162842" y="59649"/>
                  </a:lnTo>
                  <a:lnTo>
                    <a:pt x="167885" y="67514"/>
                  </a:lnTo>
                  <a:lnTo>
                    <a:pt x="171220" y="68590"/>
                  </a:lnTo>
                  <a:lnTo>
                    <a:pt x="176706" y="69280"/>
                  </a:lnTo>
                  <a:lnTo>
                    <a:pt x="167890" y="44122"/>
                  </a:lnTo>
                  <a:lnTo>
                    <a:pt x="149107" y="15440"/>
                  </a:lnTo>
                  <a:lnTo>
                    <a:pt x="130122" y="4720"/>
                  </a:lnTo>
                  <a:lnTo>
                    <a:pt x="115126" y="0"/>
                  </a:lnTo>
                  <a:lnTo>
                    <a:pt x="111298" y="330"/>
                  </a:lnTo>
                  <a:lnTo>
                    <a:pt x="104399" y="3342"/>
                  </a:lnTo>
                  <a:lnTo>
                    <a:pt x="65010" y="32963"/>
                  </a:lnTo>
                  <a:lnTo>
                    <a:pt x="58043" y="39173"/>
                  </a:lnTo>
                  <a:lnTo>
                    <a:pt x="38758" y="76354"/>
                  </a:lnTo>
                  <a:lnTo>
                    <a:pt x="21593" y="120865"/>
                  </a:lnTo>
                  <a:lnTo>
                    <a:pt x="8648" y="158320"/>
                  </a:lnTo>
                  <a:lnTo>
                    <a:pt x="2184" y="185410"/>
                  </a:lnTo>
                  <a:lnTo>
                    <a:pt x="0" y="221230"/>
                  </a:lnTo>
                  <a:lnTo>
                    <a:pt x="7638" y="241749"/>
                  </a:lnTo>
                  <a:lnTo>
                    <a:pt x="28674" y="275614"/>
                  </a:lnTo>
                  <a:lnTo>
                    <a:pt x="51112" y="302846"/>
                  </a:lnTo>
                  <a:lnTo>
                    <a:pt x="72974" y="317198"/>
                  </a:lnTo>
                  <a:lnTo>
                    <a:pt x="89681" y="323428"/>
                  </a:lnTo>
                  <a:lnTo>
                    <a:pt x="128788" y="327755"/>
                  </a:lnTo>
                  <a:lnTo>
                    <a:pt x="169126" y="3194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8"/>
            <p:cNvSpPr/>
            <p:nvPr/>
          </p:nvSpPr>
          <p:spPr>
            <a:xfrm>
              <a:off x="3303984" y="4063008"/>
              <a:ext cx="44650" cy="330399"/>
            </a:xfrm>
            <a:custGeom>
              <a:avLst/>
              <a:gdLst/>
              <a:ahLst/>
              <a:cxnLst/>
              <a:rect l="0" t="0" r="0" b="0"/>
              <a:pathLst>
                <a:path w="44650" h="330399">
                  <a:moveTo>
                    <a:pt x="0" y="0"/>
                  </a:moveTo>
                  <a:lnTo>
                    <a:pt x="0" y="41541"/>
                  </a:lnTo>
                  <a:lnTo>
                    <a:pt x="993" y="76911"/>
                  </a:lnTo>
                  <a:lnTo>
                    <a:pt x="6137" y="111975"/>
                  </a:lnTo>
                  <a:lnTo>
                    <a:pt x="8103" y="144634"/>
                  </a:lnTo>
                  <a:lnTo>
                    <a:pt x="8562" y="174414"/>
                  </a:lnTo>
                  <a:lnTo>
                    <a:pt x="11412" y="204849"/>
                  </a:lnTo>
                  <a:lnTo>
                    <a:pt x="15949" y="241935"/>
                  </a:lnTo>
                  <a:lnTo>
                    <a:pt x="22223" y="281725"/>
                  </a:lnTo>
                  <a:lnTo>
                    <a:pt x="44649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24"/>
          <p:cNvGrpSpPr/>
          <p:nvPr/>
        </p:nvGrpSpPr>
        <p:grpSpPr>
          <a:xfrm>
            <a:off x="1785938" y="4580930"/>
            <a:ext cx="1669852" cy="312540"/>
            <a:chOff x="1785938" y="4580930"/>
            <a:chExt cx="1669852" cy="312540"/>
          </a:xfrm>
        </p:grpSpPr>
        <p:sp>
          <p:nvSpPr>
            <p:cNvPr id="13" name="SMARTInkShape-49"/>
            <p:cNvSpPr/>
            <p:nvPr/>
          </p:nvSpPr>
          <p:spPr>
            <a:xfrm>
              <a:off x="3303984" y="4661297"/>
              <a:ext cx="151806" cy="232173"/>
            </a:xfrm>
            <a:custGeom>
              <a:avLst/>
              <a:gdLst/>
              <a:ahLst/>
              <a:cxnLst/>
              <a:rect l="0" t="0" r="0" b="0"/>
              <a:pathLst>
                <a:path w="151806" h="232173">
                  <a:moveTo>
                    <a:pt x="0" y="0"/>
                  </a:moveTo>
                  <a:lnTo>
                    <a:pt x="37287" y="17169"/>
                  </a:lnTo>
                  <a:lnTo>
                    <a:pt x="58232" y="28679"/>
                  </a:lnTo>
                  <a:lnTo>
                    <a:pt x="62634" y="33010"/>
                  </a:lnTo>
                  <a:lnTo>
                    <a:pt x="75019" y="55218"/>
                  </a:lnTo>
                  <a:lnTo>
                    <a:pt x="78783" y="79310"/>
                  </a:lnTo>
                  <a:lnTo>
                    <a:pt x="75158" y="102102"/>
                  </a:lnTo>
                  <a:lnTo>
                    <a:pt x="59568" y="136318"/>
                  </a:lnTo>
                  <a:lnTo>
                    <a:pt x="33348" y="176922"/>
                  </a:lnTo>
                  <a:lnTo>
                    <a:pt x="21897" y="190225"/>
                  </a:lnTo>
                  <a:lnTo>
                    <a:pt x="1806" y="203898"/>
                  </a:lnTo>
                  <a:lnTo>
                    <a:pt x="2196" y="204393"/>
                  </a:lnTo>
                  <a:lnTo>
                    <a:pt x="9952" y="205187"/>
                  </a:lnTo>
                  <a:lnTo>
                    <a:pt x="50728" y="205365"/>
                  </a:lnTo>
                  <a:lnTo>
                    <a:pt x="64218" y="206367"/>
                  </a:lnTo>
                  <a:lnTo>
                    <a:pt x="103077" y="220613"/>
                  </a:lnTo>
                  <a:lnTo>
                    <a:pt x="151805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0"/>
            <p:cNvSpPr/>
            <p:nvPr/>
          </p:nvSpPr>
          <p:spPr>
            <a:xfrm>
              <a:off x="3152180" y="4822031"/>
              <a:ext cx="8930" cy="35720"/>
            </a:xfrm>
            <a:custGeom>
              <a:avLst/>
              <a:gdLst/>
              <a:ahLst/>
              <a:cxnLst/>
              <a:rect l="0" t="0" r="0" b="0"/>
              <a:pathLst>
                <a:path w="8930" h="35720">
                  <a:moveTo>
                    <a:pt x="0" y="0"/>
                  </a:moveTo>
                  <a:lnTo>
                    <a:pt x="4740" y="4741"/>
                  </a:lnTo>
                  <a:lnTo>
                    <a:pt x="7067" y="12359"/>
                  </a:lnTo>
                  <a:lnTo>
                    <a:pt x="8929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51"/>
            <p:cNvSpPr/>
            <p:nvPr/>
          </p:nvSpPr>
          <p:spPr>
            <a:xfrm>
              <a:off x="1785938" y="4580930"/>
              <a:ext cx="293667" cy="240931"/>
            </a:xfrm>
            <a:custGeom>
              <a:avLst/>
              <a:gdLst/>
              <a:ahLst/>
              <a:cxnLst/>
              <a:rect l="0" t="0" r="0" b="0"/>
              <a:pathLst>
                <a:path w="293667" h="240931">
                  <a:moveTo>
                    <a:pt x="0" y="0"/>
                  </a:moveTo>
                  <a:lnTo>
                    <a:pt x="38602" y="0"/>
                  </a:lnTo>
                  <a:lnTo>
                    <a:pt x="80890" y="992"/>
                  </a:lnTo>
                  <a:lnTo>
                    <a:pt x="123355" y="9713"/>
                  </a:lnTo>
                  <a:lnTo>
                    <a:pt x="160406" y="20990"/>
                  </a:lnTo>
                  <a:lnTo>
                    <a:pt x="196388" y="40894"/>
                  </a:lnTo>
                  <a:lnTo>
                    <a:pt x="220246" y="62056"/>
                  </a:lnTo>
                  <a:lnTo>
                    <a:pt x="226871" y="71567"/>
                  </a:lnTo>
                  <a:lnTo>
                    <a:pt x="230601" y="91981"/>
                  </a:lnTo>
                  <a:lnTo>
                    <a:pt x="229140" y="97039"/>
                  </a:lnTo>
                  <a:lnTo>
                    <a:pt x="226182" y="100411"/>
                  </a:lnTo>
                  <a:lnTo>
                    <a:pt x="202435" y="110564"/>
                  </a:lnTo>
                  <a:lnTo>
                    <a:pt x="167414" y="115359"/>
                  </a:lnTo>
                  <a:lnTo>
                    <a:pt x="127695" y="114998"/>
                  </a:lnTo>
                  <a:lnTo>
                    <a:pt x="123825" y="113376"/>
                  </a:lnTo>
                  <a:lnTo>
                    <a:pt x="117614" y="108385"/>
                  </a:lnTo>
                  <a:lnTo>
                    <a:pt x="122057" y="107702"/>
                  </a:lnTo>
                  <a:lnTo>
                    <a:pt x="138360" y="104672"/>
                  </a:lnTo>
                  <a:lnTo>
                    <a:pt x="145818" y="102523"/>
                  </a:lnTo>
                  <a:lnTo>
                    <a:pt x="175276" y="104240"/>
                  </a:lnTo>
                  <a:lnTo>
                    <a:pt x="199659" y="111032"/>
                  </a:lnTo>
                  <a:lnTo>
                    <a:pt x="225676" y="129346"/>
                  </a:lnTo>
                  <a:lnTo>
                    <a:pt x="266134" y="167981"/>
                  </a:lnTo>
                  <a:lnTo>
                    <a:pt x="286983" y="196892"/>
                  </a:lnTo>
                  <a:lnTo>
                    <a:pt x="293159" y="220095"/>
                  </a:lnTo>
                  <a:lnTo>
                    <a:pt x="293666" y="224120"/>
                  </a:lnTo>
                  <a:lnTo>
                    <a:pt x="291583" y="231239"/>
                  </a:lnTo>
                  <a:lnTo>
                    <a:pt x="289638" y="234526"/>
                  </a:lnTo>
                  <a:lnTo>
                    <a:pt x="287350" y="236718"/>
                  </a:lnTo>
                  <a:lnTo>
                    <a:pt x="282161" y="239153"/>
                  </a:lnTo>
                  <a:lnTo>
                    <a:pt x="255379" y="240930"/>
                  </a:lnTo>
                  <a:lnTo>
                    <a:pt x="231110" y="236310"/>
                  </a:lnTo>
                  <a:lnTo>
                    <a:pt x="205382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52"/>
            <p:cNvSpPr/>
            <p:nvPr/>
          </p:nvSpPr>
          <p:spPr>
            <a:xfrm>
              <a:off x="2196703" y="4759523"/>
              <a:ext cx="17861" cy="35720"/>
            </a:xfrm>
            <a:custGeom>
              <a:avLst/>
              <a:gdLst/>
              <a:ahLst/>
              <a:cxnLst/>
              <a:rect l="0" t="0" r="0" b="0"/>
              <a:pathLst>
                <a:path w="17861" h="35720">
                  <a:moveTo>
                    <a:pt x="0" y="0"/>
                  </a:moveTo>
                  <a:lnTo>
                    <a:pt x="4741" y="4741"/>
                  </a:lnTo>
                  <a:lnTo>
                    <a:pt x="7068" y="9714"/>
                  </a:lnTo>
                  <a:lnTo>
                    <a:pt x="8562" y="16251"/>
                  </a:lnTo>
                  <a:lnTo>
                    <a:pt x="14994" y="24671"/>
                  </a:lnTo>
                  <a:lnTo>
                    <a:pt x="1786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53"/>
            <p:cNvSpPr/>
            <p:nvPr/>
          </p:nvSpPr>
          <p:spPr>
            <a:xfrm>
              <a:off x="2312979" y="4589859"/>
              <a:ext cx="106967" cy="258962"/>
            </a:xfrm>
            <a:custGeom>
              <a:avLst/>
              <a:gdLst/>
              <a:ahLst/>
              <a:cxnLst/>
              <a:rect l="0" t="0" r="0" b="0"/>
              <a:pathLst>
                <a:path w="106967" h="258962">
                  <a:moveTo>
                    <a:pt x="26599" y="0"/>
                  </a:moveTo>
                  <a:lnTo>
                    <a:pt x="36080" y="0"/>
                  </a:lnTo>
                  <a:lnTo>
                    <a:pt x="46026" y="5292"/>
                  </a:lnTo>
                  <a:lnTo>
                    <a:pt x="73793" y="29553"/>
                  </a:lnTo>
                  <a:lnTo>
                    <a:pt x="83026" y="52854"/>
                  </a:lnTo>
                  <a:lnTo>
                    <a:pt x="83758" y="68470"/>
                  </a:lnTo>
                  <a:lnTo>
                    <a:pt x="78664" y="103789"/>
                  </a:lnTo>
                  <a:lnTo>
                    <a:pt x="63489" y="146142"/>
                  </a:lnTo>
                  <a:lnTo>
                    <a:pt x="41452" y="185970"/>
                  </a:lnTo>
                  <a:lnTo>
                    <a:pt x="19270" y="212111"/>
                  </a:lnTo>
                  <a:lnTo>
                    <a:pt x="10774" y="218295"/>
                  </a:lnTo>
                  <a:lnTo>
                    <a:pt x="7120" y="219944"/>
                  </a:lnTo>
                  <a:lnTo>
                    <a:pt x="4683" y="222036"/>
                  </a:lnTo>
                  <a:lnTo>
                    <a:pt x="0" y="231719"/>
                  </a:lnTo>
                  <a:lnTo>
                    <a:pt x="9347" y="236778"/>
                  </a:lnTo>
                  <a:lnTo>
                    <a:pt x="29291" y="240248"/>
                  </a:lnTo>
                  <a:lnTo>
                    <a:pt x="70520" y="248156"/>
                  </a:lnTo>
                  <a:lnTo>
                    <a:pt x="106966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4"/>
            <p:cNvSpPr/>
            <p:nvPr/>
          </p:nvSpPr>
          <p:spPr>
            <a:xfrm>
              <a:off x="2634258" y="4795242"/>
              <a:ext cx="116087" cy="17861"/>
            </a:xfrm>
            <a:custGeom>
              <a:avLst/>
              <a:gdLst/>
              <a:ahLst/>
              <a:cxnLst/>
              <a:rect l="0" t="0" r="0" b="0"/>
              <a:pathLst>
                <a:path w="116087" h="17861">
                  <a:moveTo>
                    <a:pt x="0" y="0"/>
                  </a:moveTo>
                  <a:lnTo>
                    <a:pt x="29141" y="2646"/>
                  </a:lnTo>
                  <a:lnTo>
                    <a:pt x="116086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5"/>
            <p:cNvSpPr/>
            <p:nvPr/>
          </p:nvSpPr>
          <p:spPr>
            <a:xfrm>
              <a:off x="2857500" y="4635353"/>
              <a:ext cx="203571" cy="257711"/>
            </a:xfrm>
            <a:custGeom>
              <a:avLst/>
              <a:gdLst/>
              <a:ahLst/>
              <a:cxnLst/>
              <a:rect l="0" t="0" r="0" b="0"/>
              <a:pathLst>
                <a:path w="203571" h="257711">
                  <a:moveTo>
                    <a:pt x="0" y="25944"/>
                  </a:moveTo>
                  <a:lnTo>
                    <a:pt x="21910" y="8774"/>
                  </a:lnTo>
                  <a:lnTo>
                    <a:pt x="34873" y="3430"/>
                  </a:lnTo>
                  <a:lnTo>
                    <a:pt x="59364" y="0"/>
                  </a:lnTo>
                  <a:lnTo>
                    <a:pt x="102713" y="6450"/>
                  </a:lnTo>
                  <a:lnTo>
                    <a:pt x="136706" y="17280"/>
                  </a:lnTo>
                  <a:lnTo>
                    <a:pt x="158303" y="33714"/>
                  </a:lnTo>
                  <a:lnTo>
                    <a:pt x="164615" y="41965"/>
                  </a:lnTo>
                  <a:lnTo>
                    <a:pt x="166298" y="45554"/>
                  </a:lnTo>
                  <a:lnTo>
                    <a:pt x="166428" y="48939"/>
                  </a:lnTo>
                  <a:lnTo>
                    <a:pt x="163926" y="55346"/>
                  </a:lnTo>
                  <a:lnTo>
                    <a:pt x="152199" y="69272"/>
                  </a:lnTo>
                  <a:lnTo>
                    <a:pt x="126676" y="81225"/>
                  </a:lnTo>
                  <a:lnTo>
                    <a:pt x="87654" y="87500"/>
                  </a:lnTo>
                  <a:lnTo>
                    <a:pt x="43512" y="88368"/>
                  </a:lnTo>
                  <a:lnTo>
                    <a:pt x="40175" y="88415"/>
                  </a:lnTo>
                  <a:lnTo>
                    <a:pt x="41999" y="88435"/>
                  </a:lnTo>
                  <a:lnTo>
                    <a:pt x="48604" y="83707"/>
                  </a:lnTo>
                  <a:lnTo>
                    <a:pt x="59305" y="84028"/>
                  </a:lnTo>
                  <a:lnTo>
                    <a:pt x="91852" y="89853"/>
                  </a:lnTo>
                  <a:lnTo>
                    <a:pt x="134092" y="112726"/>
                  </a:lnTo>
                  <a:lnTo>
                    <a:pt x="166315" y="139506"/>
                  </a:lnTo>
                  <a:lnTo>
                    <a:pt x="189945" y="174812"/>
                  </a:lnTo>
                  <a:lnTo>
                    <a:pt x="202664" y="216033"/>
                  </a:lnTo>
                  <a:lnTo>
                    <a:pt x="203570" y="221130"/>
                  </a:lnTo>
                  <a:lnTo>
                    <a:pt x="200105" y="242527"/>
                  </a:lnTo>
                  <a:lnTo>
                    <a:pt x="195431" y="251187"/>
                  </a:lnTo>
                  <a:lnTo>
                    <a:pt x="190045" y="255036"/>
                  </a:lnTo>
                  <a:lnTo>
                    <a:pt x="184345" y="256747"/>
                  </a:lnTo>
                  <a:lnTo>
                    <a:pt x="170817" y="257710"/>
                  </a:lnTo>
                  <a:lnTo>
                    <a:pt x="142875" y="2402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MARTInkShape-56"/>
          <p:cNvSpPr/>
          <p:nvPr/>
        </p:nvSpPr>
        <p:spPr>
          <a:xfrm>
            <a:off x="2295734" y="5188148"/>
            <a:ext cx="398840" cy="480314"/>
          </a:xfrm>
          <a:custGeom>
            <a:avLst/>
            <a:gdLst/>
            <a:ahLst/>
            <a:cxnLst/>
            <a:rect l="0" t="0" r="0" b="0"/>
            <a:pathLst>
              <a:path w="398840" h="480314">
                <a:moveTo>
                  <a:pt x="249227" y="0"/>
                </a:moveTo>
                <a:lnTo>
                  <a:pt x="205976" y="25160"/>
                </a:lnTo>
                <a:lnTo>
                  <a:pt x="161915" y="47152"/>
                </a:lnTo>
                <a:lnTo>
                  <a:pt x="121740" y="83233"/>
                </a:lnTo>
                <a:lnTo>
                  <a:pt x="80130" y="127129"/>
                </a:lnTo>
                <a:lnTo>
                  <a:pt x="49872" y="169943"/>
                </a:lnTo>
                <a:lnTo>
                  <a:pt x="24782" y="214349"/>
                </a:lnTo>
                <a:lnTo>
                  <a:pt x="11452" y="256176"/>
                </a:lnTo>
                <a:lnTo>
                  <a:pt x="1911" y="294130"/>
                </a:lnTo>
                <a:lnTo>
                  <a:pt x="0" y="329243"/>
                </a:lnTo>
                <a:lnTo>
                  <a:pt x="2080" y="366768"/>
                </a:lnTo>
                <a:lnTo>
                  <a:pt x="15451" y="409859"/>
                </a:lnTo>
                <a:lnTo>
                  <a:pt x="30250" y="429459"/>
                </a:lnTo>
                <a:lnTo>
                  <a:pt x="70930" y="458125"/>
                </a:lnTo>
                <a:lnTo>
                  <a:pt x="107763" y="475824"/>
                </a:lnTo>
                <a:lnTo>
                  <a:pt x="147780" y="480313"/>
                </a:lnTo>
                <a:lnTo>
                  <a:pt x="183119" y="476903"/>
                </a:lnTo>
                <a:lnTo>
                  <a:pt x="223711" y="471014"/>
                </a:lnTo>
                <a:lnTo>
                  <a:pt x="260298" y="453091"/>
                </a:lnTo>
                <a:lnTo>
                  <a:pt x="304924" y="416777"/>
                </a:lnTo>
                <a:lnTo>
                  <a:pt x="335434" y="382221"/>
                </a:lnTo>
                <a:lnTo>
                  <a:pt x="358230" y="339097"/>
                </a:lnTo>
                <a:lnTo>
                  <a:pt x="375820" y="303564"/>
                </a:lnTo>
                <a:lnTo>
                  <a:pt x="385734" y="267327"/>
                </a:lnTo>
                <a:lnTo>
                  <a:pt x="396981" y="231032"/>
                </a:lnTo>
                <a:lnTo>
                  <a:pt x="398839" y="205045"/>
                </a:lnTo>
                <a:lnTo>
                  <a:pt x="393185" y="165431"/>
                </a:lnTo>
                <a:lnTo>
                  <a:pt x="379050" y="121828"/>
                </a:lnTo>
                <a:lnTo>
                  <a:pt x="367840" y="97833"/>
                </a:lnTo>
                <a:lnTo>
                  <a:pt x="336308" y="61084"/>
                </a:lnTo>
                <a:lnTo>
                  <a:pt x="297223" y="29485"/>
                </a:lnTo>
                <a:lnTo>
                  <a:pt x="240297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SMARTInkShape-Group26"/>
          <p:cNvGrpSpPr/>
          <p:nvPr/>
        </p:nvGrpSpPr>
        <p:grpSpPr>
          <a:xfrm>
            <a:off x="2777133" y="5322094"/>
            <a:ext cx="1660923" cy="424330"/>
            <a:chOff x="2777133" y="5322094"/>
            <a:chExt cx="1660923" cy="424330"/>
          </a:xfrm>
        </p:grpSpPr>
        <p:sp>
          <p:nvSpPr>
            <p:cNvPr id="22" name="SMARTInkShape-57"/>
            <p:cNvSpPr/>
            <p:nvPr/>
          </p:nvSpPr>
          <p:spPr>
            <a:xfrm>
              <a:off x="3117350" y="5429250"/>
              <a:ext cx="61620" cy="232173"/>
            </a:xfrm>
            <a:custGeom>
              <a:avLst/>
              <a:gdLst/>
              <a:ahLst/>
              <a:cxnLst/>
              <a:rect l="0" t="0" r="0" b="0"/>
              <a:pathLst>
                <a:path w="61620" h="232173">
                  <a:moveTo>
                    <a:pt x="61619" y="0"/>
                  </a:moveTo>
                  <a:lnTo>
                    <a:pt x="32021" y="17169"/>
                  </a:lnTo>
                  <a:lnTo>
                    <a:pt x="21013" y="30451"/>
                  </a:lnTo>
                  <a:lnTo>
                    <a:pt x="3612" y="65783"/>
                  </a:lnTo>
                  <a:lnTo>
                    <a:pt x="0" y="106811"/>
                  </a:lnTo>
                  <a:lnTo>
                    <a:pt x="2020" y="146411"/>
                  </a:lnTo>
                  <a:lnTo>
                    <a:pt x="11592" y="186458"/>
                  </a:lnTo>
                  <a:lnTo>
                    <a:pt x="34830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8"/>
            <p:cNvSpPr/>
            <p:nvPr/>
          </p:nvSpPr>
          <p:spPr>
            <a:xfrm>
              <a:off x="2777133" y="5464969"/>
              <a:ext cx="116087" cy="62509"/>
            </a:xfrm>
            <a:custGeom>
              <a:avLst/>
              <a:gdLst/>
              <a:ahLst/>
              <a:cxnLst/>
              <a:rect l="0" t="0" r="0" b="0"/>
              <a:pathLst>
                <a:path w="116087" h="62509">
                  <a:moveTo>
                    <a:pt x="0" y="0"/>
                  </a:moveTo>
                  <a:lnTo>
                    <a:pt x="0" y="7688"/>
                  </a:lnTo>
                  <a:lnTo>
                    <a:pt x="27524" y="28087"/>
                  </a:lnTo>
                  <a:lnTo>
                    <a:pt x="116086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9"/>
            <p:cNvSpPr/>
            <p:nvPr/>
          </p:nvSpPr>
          <p:spPr>
            <a:xfrm>
              <a:off x="2857500" y="5411391"/>
              <a:ext cx="98228" cy="26790"/>
            </a:xfrm>
            <a:custGeom>
              <a:avLst/>
              <a:gdLst/>
              <a:ahLst/>
              <a:cxnLst/>
              <a:rect l="0" t="0" r="0" b="0"/>
              <a:pathLst>
                <a:path w="98228" h="26790">
                  <a:moveTo>
                    <a:pt x="0" y="0"/>
                  </a:moveTo>
                  <a:lnTo>
                    <a:pt x="23352" y="992"/>
                  </a:lnTo>
                  <a:lnTo>
                    <a:pt x="65783" y="15230"/>
                  </a:lnTo>
                  <a:lnTo>
                    <a:pt x="9822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60"/>
            <p:cNvSpPr/>
            <p:nvPr/>
          </p:nvSpPr>
          <p:spPr>
            <a:xfrm>
              <a:off x="3313711" y="5464969"/>
              <a:ext cx="121316" cy="234978"/>
            </a:xfrm>
            <a:custGeom>
              <a:avLst/>
              <a:gdLst/>
              <a:ahLst/>
              <a:cxnLst/>
              <a:rect l="0" t="0" r="0" b="0"/>
              <a:pathLst>
                <a:path w="121316" h="234978">
                  <a:moveTo>
                    <a:pt x="52781" y="8929"/>
                  </a:moveTo>
                  <a:lnTo>
                    <a:pt x="44660" y="16058"/>
                  </a:lnTo>
                  <a:lnTo>
                    <a:pt x="31413" y="25153"/>
                  </a:lnTo>
                  <a:lnTo>
                    <a:pt x="24102" y="34661"/>
                  </a:lnTo>
                  <a:lnTo>
                    <a:pt x="11324" y="70199"/>
                  </a:lnTo>
                  <a:lnTo>
                    <a:pt x="1891" y="106911"/>
                  </a:lnTo>
                  <a:lnTo>
                    <a:pt x="0" y="139165"/>
                  </a:lnTo>
                  <a:lnTo>
                    <a:pt x="2085" y="172202"/>
                  </a:lnTo>
                  <a:lnTo>
                    <a:pt x="11678" y="201143"/>
                  </a:lnTo>
                  <a:lnTo>
                    <a:pt x="24948" y="219892"/>
                  </a:lnTo>
                  <a:lnTo>
                    <a:pt x="41448" y="233274"/>
                  </a:lnTo>
                  <a:lnTo>
                    <a:pt x="58327" y="234977"/>
                  </a:lnTo>
                  <a:lnTo>
                    <a:pt x="68385" y="234042"/>
                  </a:lnTo>
                  <a:lnTo>
                    <a:pt x="87497" y="225066"/>
                  </a:lnTo>
                  <a:lnTo>
                    <a:pt x="96761" y="218504"/>
                  </a:lnTo>
                  <a:lnTo>
                    <a:pt x="109700" y="200632"/>
                  </a:lnTo>
                  <a:lnTo>
                    <a:pt x="117766" y="178466"/>
                  </a:lnTo>
                  <a:lnTo>
                    <a:pt x="121315" y="140081"/>
                  </a:lnTo>
                  <a:lnTo>
                    <a:pt x="118628" y="118813"/>
                  </a:lnTo>
                  <a:lnTo>
                    <a:pt x="111481" y="102084"/>
                  </a:lnTo>
                  <a:lnTo>
                    <a:pt x="91159" y="62832"/>
                  </a:lnTo>
                  <a:lnTo>
                    <a:pt x="53301" y="18958"/>
                  </a:lnTo>
                  <a:lnTo>
                    <a:pt x="39816" y="6058"/>
                  </a:lnTo>
                  <a:lnTo>
                    <a:pt x="2599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61"/>
            <p:cNvSpPr/>
            <p:nvPr/>
          </p:nvSpPr>
          <p:spPr>
            <a:xfrm>
              <a:off x="3473648" y="5500688"/>
              <a:ext cx="116087" cy="245736"/>
            </a:xfrm>
            <a:custGeom>
              <a:avLst/>
              <a:gdLst/>
              <a:ahLst/>
              <a:cxnLst/>
              <a:rect l="0" t="0" r="0" b="0"/>
              <a:pathLst>
                <a:path w="116087" h="245736">
                  <a:moveTo>
                    <a:pt x="0" y="17859"/>
                  </a:moveTo>
                  <a:lnTo>
                    <a:pt x="4741" y="27340"/>
                  </a:lnTo>
                  <a:lnTo>
                    <a:pt x="11024" y="63756"/>
                  </a:lnTo>
                  <a:lnTo>
                    <a:pt x="24089" y="107320"/>
                  </a:lnTo>
                  <a:lnTo>
                    <a:pt x="35774" y="145553"/>
                  </a:lnTo>
                  <a:lnTo>
                    <a:pt x="47636" y="186288"/>
                  </a:lnTo>
                  <a:lnTo>
                    <a:pt x="62510" y="224941"/>
                  </a:lnTo>
                  <a:lnTo>
                    <a:pt x="68462" y="238879"/>
                  </a:lnTo>
                  <a:lnTo>
                    <a:pt x="74415" y="245074"/>
                  </a:lnTo>
                  <a:lnTo>
                    <a:pt x="76399" y="245735"/>
                  </a:lnTo>
                  <a:lnTo>
                    <a:pt x="77722" y="245182"/>
                  </a:lnTo>
                  <a:lnTo>
                    <a:pt x="84586" y="232426"/>
                  </a:lnTo>
                  <a:lnTo>
                    <a:pt x="94503" y="190403"/>
                  </a:lnTo>
                  <a:lnTo>
                    <a:pt x="98116" y="155744"/>
                  </a:lnTo>
                  <a:lnTo>
                    <a:pt x="104037" y="123206"/>
                  </a:lnTo>
                  <a:lnTo>
                    <a:pt x="106232" y="81154"/>
                  </a:lnTo>
                  <a:lnTo>
                    <a:pt x="109620" y="47155"/>
                  </a:lnTo>
                  <a:lnTo>
                    <a:pt x="114809" y="21331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62"/>
            <p:cNvSpPr/>
            <p:nvPr/>
          </p:nvSpPr>
          <p:spPr>
            <a:xfrm>
              <a:off x="3674049" y="5519839"/>
              <a:ext cx="201436" cy="177303"/>
            </a:xfrm>
            <a:custGeom>
              <a:avLst/>
              <a:gdLst/>
              <a:ahLst/>
              <a:cxnLst/>
              <a:rect l="0" t="0" r="0" b="0"/>
              <a:pathLst>
                <a:path w="201436" h="177303">
                  <a:moveTo>
                    <a:pt x="103209" y="52286"/>
                  </a:moveTo>
                  <a:lnTo>
                    <a:pt x="107949" y="52286"/>
                  </a:lnTo>
                  <a:lnTo>
                    <a:pt x="112923" y="44349"/>
                  </a:lnTo>
                  <a:lnTo>
                    <a:pt x="119459" y="24480"/>
                  </a:lnTo>
                  <a:lnTo>
                    <a:pt x="120591" y="14171"/>
                  </a:lnTo>
                  <a:lnTo>
                    <a:pt x="118766" y="11001"/>
                  </a:lnTo>
                  <a:lnTo>
                    <a:pt x="111446" y="4833"/>
                  </a:lnTo>
                  <a:lnTo>
                    <a:pt x="104224" y="1430"/>
                  </a:lnTo>
                  <a:lnTo>
                    <a:pt x="100909" y="523"/>
                  </a:lnTo>
                  <a:lnTo>
                    <a:pt x="77282" y="3986"/>
                  </a:lnTo>
                  <a:lnTo>
                    <a:pt x="61589" y="11306"/>
                  </a:lnTo>
                  <a:lnTo>
                    <a:pt x="47008" y="23159"/>
                  </a:lnTo>
                  <a:lnTo>
                    <a:pt x="23057" y="53136"/>
                  </a:lnTo>
                  <a:lnTo>
                    <a:pt x="4936" y="90021"/>
                  </a:lnTo>
                  <a:lnTo>
                    <a:pt x="0" y="107421"/>
                  </a:lnTo>
                  <a:lnTo>
                    <a:pt x="1963" y="133115"/>
                  </a:lnTo>
                  <a:lnTo>
                    <a:pt x="6286" y="142780"/>
                  </a:lnTo>
                  <a:lnTo>
                    <a:pt x="12507" y="148068"/>
                  </a:lnTo>
                  <a:lnTo>
                    <a:pt x="21887" y="153726"/>
                  </a:lnTo>
                  <a:lnTo>
                    <a:pt x="28158" y="152654"/>
                  </a:lnTo>
                  <a:lnTo>
                    <a:pt x="50214" y="137918"/>
                  </a:lnTo>
                  <a:lnTo>
                    <a:pt x="63450" y="126394"/>
                  </a:lnTo>
                  <a:lnTo>
                    <a:pt x="87124" y="84417"/>
                  </a:lnTo>
                  <a:lnTo>
                    <a:pt x="105029" y="48637"/>
                  </a:lnTo>
                  <a:lnTo>
                    <a:pt x="116316" y="20777"/>
                  </a:lnTo>
                  <a:lnTo>
                    <a:pt x="120790" y="0"/>
                  </a:lnTo>
                  <a:lnTo>
                    <a:pt x="113964" y="28019"/>
                  </a:lnTo>
                  <a:lnTo>
                    <a:pt x="112499" y="66454"/>
                  </a:lnTo>
                  <a:lnTo>
                    <a:pt x="119254" y="107240"/>
                  </a:lnTo>
                  <a:lnTo>
                    <a:pt x="122246" y="124335"/>
                  </a:lnTo>
                  <a:lnTo>
                    <a:pt x="130190" y="141854"/>
                  </a:lnTo>
                  <a:lnTo>
                    <a:pt x="140336" y="154272"/>
                  </a:lnTo>
                  <a:lnTo>
                    <a:pt x="152452" y="163097"/>
                  </a:lnTo>
                  <a:lnTo>
                    <a:pt x="175015" y="172652"/>
                  </a:lnTo>
                  <a:lnTo>
                    <a:pt x="201435" y="1773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63"/>
            <p:cNvSpPr/>
            <p:nvPr/>
          </p:nvSpPr>
          <p:spPr>
            <a:xfrm>
              <a:off x="3911203" y="5357813"/>
              <a:ext cx="1" cy="321469"/>
            </a:xfrm>
            <a:custGeom>
              <a:avLst/>
              <a:gdLst/>
              <a:ahLst/>
              <a:cxnLst/>
              <a:rect l="0" t="0" r="0" b="0"/>
              <a:pathLst>
                <a:path w="1" h="321469">
                  <a:moveTo>
                    <a:pt x="0" y="0"/>
                  </a:moveTo>
                  <a:lnTo>
                    <a:pt x="0" y="35423"/>
                  </a:lnTo>
                  <a:lnTo>
                    <a:pt x="0" y="65683"/>
                  </a:lnTo>
                  <a:lnTo>
                    <a:pt x="0" y="107546"/>
                  </a:lnTo>
                  <a:lnTo>
                    <a:pt x="0" y="145085"/>
                  </a:lnTo>
                  <a:lnTo>
                    <a:pt x="0" y="181343"/>
                  </a:lnTo>
                  <a:lnTo>
                    <a:pt x="0" y="223013"/>
                  </a:lnTo>
                  <a:lnTo>
                    <a:pt x="0" y="257790"/>
                  </a:lnTo>
                  <a:lnTo>
                    <a:pt x="0" y="295104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64"/>
            <p:cNvSpPr/>
            <p:nvPr/>
          </p:nvSpPr>
          <p:spPr>
            <a:xfrm>
              <a:off x="3991570" y="5492140"/>
              <a:ext cx="92031" cy="196072"/>
            </a:xfrm>
            <a:custGeom>
              <a:avLst/>
              <a:gdLst/>
              <a:ahLst/>
              <a:cxnLst/>
              <a:rect l="0" t="0" r="0" b="0"/>
              <a:pathLst>
                <a:path w="92031" h="196072">
                  <a:moveTo>
                    <a:pt x="0" y="79985"/>
                  </a:moveTo>
                  <a:lnTo>
                    <a:pt x="27505" y="78993"/>
                  </a:lnTo>
                  <a:lnTo>
                    <a:pt x="70053" y="61894"/>
                  </a:lnTo>
                  <a:lnTo>
                    <a:pt x="81736" y="55077"/>
                  </a:lnTo>
                  <a:lnTo>
                    <a:pt x="90236" y="45433"/>
                  </a:lnTo>
                  <a:lnTo>
                    <a:pt x="91908" y="41075"/>
                  </a:lnTo>
                  <a:lnTo>
                    <a:pt x="92030" y="37178"/>
                  </a:lnTo>
                  <a:lnTo>
                    <a:pt x="85097" y="14313"/>
                  </a:lnTo>
                  <a:lnTo>
                    <a:pt x="79823" y="6149"/>
                  </a:lnTo>
                  <a:lnTo>
                    <a:pt x="77028" y="3972"/>
                  </a:lnTo>
                  <a:lnTo>
                    <a:pt x="53139" y="477"/>
                  </a:lnTo>
                  <a:lnTo>
                    <a:pt x="44123" y="0"/>
                  </a:lnTo>
                  <a:lnTo>
                    <a:pt x="34163" y="5079"/>
                  </a:lnTo>
                  <a:lnTo>
                    <a:pt x="24113" y="13951"/>
                  </a:lnTo>
                  <a:lnTo>
                    <a:pt x="12877" y="31095"/>
                  </a:lnTo>
                  <a:lnTo>
                    <a:pt x="2838" y="60406"/>
                  </a:lnTo>
                  <a:lnTo>
                    <a:pt x="2254" y="74260"/>
                  </a:lnTo>
                  <a:lnTo>
                    <a:pt x="9205" y="118778"/>
                  </a:lnTo>
                  <a:lnTo>
                    <a:pt x="16839" y="142411"/>
                  </a:lnTo>
                  <a:lnTo>
                    <a:pt x="37581" y="174832"/>
                  </a:lnTo>
                  <a:lnTo>
                    <a:pt x="49445" y="184317"/>
                  </a:lnTo>
                  <a:lnTo>
                    <a:pt x="80368" y="1960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65"/>
            <p:cNvSpPr/>
            <p:nvPr/>
          </p:nvSpPr>
          <p:spPr>
            <a:xfrm>
              <a:off x="4143375" y="5477643"/>
              <a:ext cx="89271" cy="192710"/>
            </a:xfrm>
            <a:custGeom>
              <a:avLst/>
              <a:gdLst/>
              <a:ahLst/>
              <a:cxnLst/>
              <a:rect l="0" t="0" r="0" b="0"/>
              <a:pathLst>
                <a:path w="89271" h="192710">
                  <a:moveTo>
                    <a:pt x="0" y="5185"/>
                  </a:moveTo>
                  <a:lnTo>
                    <a:pt x="0" y="40397"/>
                  </a:lnTo>
                  <a:lnTo>
                    <a:pt x="0" y="81667"/>
                  </a:lnTo>
                  <a:lnTo>
                    <a:pt x="0" y="125630"/>
                  </a:lnTo>
                  <a:lnTo>
                    <a:pt x="0" y="167997"/>
                  </a:lnTo>
                  <a:lnTo>
                    <a:pt x="0" y="171827"/>
                  </a:lnTo>
                  <a:lnTo>
                    <a:pt x="992" y="157456"/>
                  </a:lnTo>
                  <a:lnTo>
                    <a:pt x="7689" y="120156"/>
                  </a:lnTo>
                  <a:lnTo>
                    <a:pt x="13302" y="84671"/>
                  </a:lnTo>
                  <a:lnTo>
                    <a:pt x="24088" y="43486"/>
                  </a:lnTo>
                  <a:lnTo>
                    <a:pt x="33816" y="21715"/>
                  </a:lnTo>
                  <a:lnTo>
                    <a:pt x="43472" y="8893"/>
                  </a:lnTo>
                  <a:lnTo>
                    <a:pt x="54378" y="1873"/>
                  </a:lnTo>
                  <a:lnTo>
                    <a:pt x="60065" y="0"/>
                  </a:lnTo>
                  <a:lnTo>
                    <a:pt x="65840" y="736"/>
                  </a:lnTo>
                  <a:lnTo>
                    <a:pt x="77548" y="6846"/>
                  </a:lnTo>
                  <a:lnTo>
                    <a:pt x="81465" y="11253"/>
                  </a:lnTo>
                  <a:lnTo>
                    <a:pt x="85816" y="21441"/>
                  </a:lnTo>
                  <a:lnTo>
                    <a:pt x="88609" y="57418"/>
                  </a:lnTo>
                  <a:lnTo>
                    <a:pt x="89207" y="98494"/>
                  </a:lnTo>
                  <a:lnTo>
                    <a:pt x="89270" y="131941"/>
                  </a:lnTo>
                  <a:lnTo>
                    <a:pt x="88299" y="171445"/>
                  </a:lnTo>
                  <a:lnTo>
                    <a:pt x="80367" y="1927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66"/>
            <p:cNvSpPr/>
            <p:nvPr/>
          </p:nvSpPr>
          <p:spPr>
            <a:xfrm>
              <a:off x="4313039" y="5322094"/>
              <a:ext cx="17860" cy="357188"/>
            </a:xfrm>
            <a:custGeom>
              <a:avLst/>
              <a:gdLst/>
              <a:ahLst/>
              <a:cxnLst/>
              <a:rect l="0" t="0" r="0" b="0"/>
              <a:pathLst>
                <a:path w="17860" h="357188">
                  <a:moveTo>
                    <a:pt x="17859" y="0"/>
                  </a:moveTo>
                  <a:lnTo>
                    <a:pt x="17859" y="36131"/>
                  </a:lnTo>
                  <a:lnTo>
                    <a:pt x="17859" y="73654"/>
                  </a:lnTo>
                  <a:lnTo>
                    <a:pt x="17859" y="109908"/>
                  </a:lnTo>
                  <a:lnTo>
                    <a:pt x="17859" y="145785"/>
                  </a:lnTo>
                  <a:lnTo>
                    <a:pt x="17859" y="186291"/>
                  </a:lnTo>
                  <a:lnTo>
                    <a:pt x="17859" y="224971"/>
                  </a:lnTo>
                  <a:lnTo>
                    <a:pt x="16867" y="266468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67"/>
            <p:cNvSpPr/>
            <p:nvPr/>
          </p:nvSpPr>
          <p:spPr>
            <a:xfrm>
              <a:off x="4277320" y="5473898"/>
              <a:ext cx="160736" cy="8931"/>
            </a:xfrm>
            <a:custGeom>
              <a:avLst/>
              <a:gdLst/>
              <a:ahLst/>
              <a:cxnLst/>
              <a:rect l="0" t="0" r="0" b="0"/>
              <a:pathLst>
                <a:path w="160736" h="8931">
                  <a:moveTo>
                    <a:pt x="0" y="8930"/>
                  </a:moveTo>
                  <a:lnTo>
                    <a:pt x="41541" y="8930"/>
                  </a:lnTo>
                  <a:lnTo>
                    <a:pt x="83686" y="8930"/>
                  </a:lnTo>
                  <a:lnTo>
                    <a:pt x="121482" y="8930"/>
                  </a:lnTo>
                  <a:lnTo>
                    <a:pt x="136013" y="6285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27"/>
          <p:cNvGrpSpPr/>
          <p:nvPr/>
        </p:nvGrpSpPr>
        <p:grpSpPr>
          <a:xfrm>
            <a:off x="4625578" y="4395329"/>
            <a:ext cx="664609" cy="301688"/>
            <a:chOff x="4625578" y="4395329"/>
            <a:chExt cx="664609" cy="301688"/>
          </a:xfrm>
        </p:grpSpPr>
        <p:sp>
          <p:nvSpPr>
            <p:cNvPr id="34" name="SMARTInkShape-68"/>
            <p:cNvSpPr/>
            <p:nvPr/>
          </p:nvSpPr>
          <p:spPr>
            <a:xfrm>
              <a:off x="4625578" y="4395329"/>
              <a:ext cx="229731" cy="274899"/>
            </a:xfrm>
            <a:custGeom>
              <a:avLst/>
              <a:gdLst/>
              <a:ahLst/>
              <a:cxnLst/>
              <a:rect l="0" t="0" r="0" b="0"/>
              <a:pathLst>
                <a:path w="229731" h="274899">
                  <a:moveTo>
                    <a:pt x="0" y="42726"/>
                  </a:moveTo>
                  <a:lnTo>
                    <a:pt x="12429" y="30297"/>
                  </a:lnTo>
                  <a:lnTo>
                    <a:pt x="49929" y="12914"/>
                  </a:lnTo>
                  <a:lnTo>
                    <a:pt x="87547" y="7182"/>
                  </a:lnTo>
                  <a:lnTo>
                    <a:pt x="124670" y="169"/>
                  </a:lnTo>
                  <a:lnTo>
                    <a:pt x="142722" y="0"/>
                  </a:lnTo>
                  <a:lnTo>
                    <a:pt x="178563" y="7974"/>
                  </a:lnTo>
                  <a:lnTo>
                    <a:pt x="187503" y="10628"/>
                  </a:lnTo>
                  <a:lnTo>
                    <a:pt x="202728" y="24161"/>
                  </a:lnTo>
                  <a:lnTo>
                    <a:pt x="226678" y="57148"/>
                  </a:lnTo>
                  <a:lnTo>
                    <a:pt x="229730" y="71956"/>
                  </a:lnTo>
                  <a:lnTo>
                    <a:pt x="221967" y="106508"/>
                  </a:lnTo>
                  <a:lnTo>
                    <a:pt x="207100" y="133944"/>
                  </a:lnTo>
                  <a:lnTo>
                    <a:pt x="172530" y="173340"/>
                  </a:lnTo>
                  <a:lnTo>
                    <a:pt x="130963" y="214354"/>
                  </a:lnTo>
                  <a:lnTo>
                    <a:pt x="90105" y="240997"/>
                  </a:lnTo>
                  <a:lnTo>
                    <a:pt x="78402" y="246001"/>
                  </a:lnTo>
                  <a:lnTo>
                    <a:pt x="78064" y="246704"/>
                  </a:lnTo>
                  <a:lnTo>
                    <a:pt x="89713" y="252767"/>
                  </a:lnTo>
                  <a:lnTo>
                    <a:pt x="129214" y="257186"/>
                  </a:lnTo>
                  <a:lnTo>
                    <a:pt x="172956" y="266059"/>
                  </a:lnTo>
                  <a:lnTo>
                    <a:pt x="205383" y="2748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69"/>
            <p:cNvSpPr/>
            <p:nvPr/>
          </p:nvSpPr>
          <p:spPr>
            <a:xfrm>
              <a:off x="4955977" y="4670227"/>
              <a:ext cx="26790" cy="26790"/>
            </a:xfrm>
            <a:custGeom>
              <a:avLst/>
              <a:gdLst/>
              <a:ahLst/>
              <a:cxnLst/>
              <a:rect l="0" t="0" r="0" b="0"/>
              <a:pathLst>
                <a:path w="26790" h="26790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7688" y="16250"/>
                  </a:lnTo>
                  <a:lnTo>
                    <a:pt x="26789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70"/>
            <p:cNvSpPr/>
            <p:nvPr/>
          </p:nvSpPr>
          <p:spPr>
            <a:xfrm>
              <a:off x="5117223" y="4455914"/>
              <a:ext cx="172964" cy="240523"/>
            </a:xfrm>
            <a:custGeom>
              <a:avLst/>
              <a:gdLst/>
              <a:ahLst/>
              <a:cxnLst/>
              <a:rect l="0" t="0" r="0" b="0"/>
              <a:pathLst>
                <a:path w="172964" h="240523">
                  <a:moveTo>
                    <a:pt x="35207" y="0"/>
                  </a:moveTo>
                  <a:lnTo>
                    <a:pt x="30466" y="0"/>
                  </a:lnTo>
                  <a:lnTo>
                    <a:pt x="29070" y="1984"/>
                  </a:lnTo>
                  <a:lnTo>
                    <a:pt x="16726" y="38829"/>
                  </a:lnTo>
                  <a:lnTo>
                    <a:pt x="3375" y="79785"/>
                  </a:lnTo>
                  <a:lnTo>
                    <a:pt x="0" y="112641"/>
                  </a:lnTo>
                  <a:lnTo>
                    <a:pt x="9269" y="156949"/>
                  </a:lnTo>
                  <a:lnTo>
                    <a:pt x="25232" y="188540"/>
                  </a:lnTo>
                  <a:lnTo>
                    <a:pt x="54449" y="224022"/>
                  </a:lnTo>
                  <a:lnTo>
                    <a:pt x="78721" y="234497"/>
                  </a:lnTo>
                  <a:lnTo>
                    <a:pt x="116165" y="240522"/>
                  </a:lnTo>
                  <a:lnTo>
                    <a:pt x="136254" y="231449"/>
                  </a:lnTo>
                  <a:lnTo>
                    <a:pt x="147254" y="221598"/>
                  </a:lnTo>
                  <a:lnTo>
                    <a:pt x="165644" y="198405"/>
                  </a:lnTo>
                  <a:lnTo>
                    <a:pt x="171892" y="184422"/>
                  </a:lnTo>
                  <a:lnTo>
                    <a:pt x="172963" y="178511"/>
                  </a:lnTo>
                  <a:lnTo>
                    <a:pt x="171507" y="169297"/>
                  </a:lnTo>
                  <a:lnTo>
                    <a:pt x="165109" y="153790"/>
                  </a:lnTo>
                  <a:lnTo>
                    <a:pt x="157103" y="145080"/>
                  </a:lnTo>
                  <a:lnTo>
                    <a:pt x="140534" y="131404"/>
                  </a:lnTo>
                  <a:lnTo>
                    <a:pt x="137175" y="130267"/>
                  </a:lnTo>
                  <a:lnTo>
                    <a:pt x="133944" y="130501"/>
                  </a:lnTo>
                  <a:lnTo>
                    <a:pt x="130797" y="131649"/>
                  </a:lnTo>
                  <a:lnTo>
                    <a:pt x="124655" y="138216"/>
                  </a:lnTo>
                  <a:lnTo>
                    <a:pt x="103676" y="168179"/>
                  </a:lnTo>
                  <a:lnTo>
                    <a:pt x="98499" y="201072"/>
                  </a:lnTo>
                  <a:lnTo>
                    <a:pt x="97715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28"/>
          <p:cNvGrpSpPr/>
          <p:nvPr/>
        </p:nvGrpSpPr>
        <p:grpSpPr>
          <a:xfrm>
            <a:off x="5848945" y="4420195"/>
            <a:ext cx="517923" cy="312540"/>
            <a:chOff x="5848945" y="4420195"/>
            <a:chExt cx="517923" cy="312540"/>
          </a:xfrm>
        </p:grpSpPr>
        <p:sp>
          <p:nvSpPr>
            <p:cNvPr id="38" name="SMARTInkShape-71"/>
            <p:cNvSpPr/>
            <p:nvPr/>
          </p:nvSpPr>
          <p:spPr>
            <a:xfrm>
              <a:off x="5848945" y="4447148"/>
              <a:ext cx="141139" cy="258086"/>
            </a:xfrm>
            <a:custGeom>
              <a:avLst/>
              <a:gdLst/>
              <a:ahLst/>
              <a:cxnLst/>
              <a:rect l="0" t="0" r="0" b="0"/>
              <a:pathLst>
                <a:path w="141139" h="258086">
                  <a:moveTo>
                    <a:pt x="8930" y="44485"/>
                  </a:moveTo>
                  <a:lnTo>
                    <a:pt x="8930" y="39744"/>
                  </a:lnTo>
                  <a:lnTo>
                    <a:pt x="13670" y="27315"/>
                  </a:lnTo>
                  <a:lnTo>
                    <a:pt x="27021" y="9249"/>
                  </a:lnTo>
                  <a:lnTo>
                    <a:pt x="29921" y="6112"/>
                  </a:lnTo>
                  <a:lnTo>
                    <a:pt x="43726" y="2625"/>
                  </a:lnTo>
                  <a:lnTo>
                    <a:pt x="85787" y="81"/>
                  </a:lnTo>
                  <a:lnTo>
                    <a:pt x="89933" y="0"/>
                  </a:lnTo>
                  <a:lnTo>
                    <a:pt x="99833" y="5200"/>
                  </a:lnTo>
                  <a:lnTo>
                    <a:pt x="108862" y="13134"/>
                  </a:lnTo>
                  <a:lnTo>
                    <a:pt x="112876" y="19968"/>
                  </a:lnTo>
                  <a:lnTo>
                    <a:pt x="115452" y="41553"/>
                  </a:lnTo>
                  <a:lnTo>
                    <a:pt x="115804" y="60380"/>
                  </a:lnTo>
                  <a:lnTo>
                    <a:pt x="112922" y="68972"/>
                  </a:lnTo>
                  <a:lnTo>
                    <a:pt x="88255" y="98580"/>
                  </a:lnTo>
                  <a:lnTo>
                    <a:pt x="63743" y="109241"/>
                  </a:lnTo>
                  <a:lnTo>
                    <a:pt x="33896" y="115336"/>
                  </a:lnTo>
                  <a:lnTo>
                    <a:pt x="19725" y="115871"/>
                  </a:lnTo>
                  <a:lnTo>
                    <a:pt x="20096" y="114896"/>
                  </a:lnTo>
                  <a:lnTo>
                    <a:pt x="23152" y="111167"/>
                  </a:lnTo>
                  <a:lnTo>
                    <a:pt x="24365" y="110768"/>
                  </a:lnTo>
                  <a:lnTo>
                    <a:pt x="25173" y="111494"/>
                  </a:lnTo>
                  <a:lnTo>
                    <a:pt x="25712" y="112970"/>
                  </a:lnTo>
                  <a:lnTo>
                    <a:pt x="31602" y="114610"/>
                  </a:lnTo>
                  <a:lnTo>
                    <a:pt x="56293" y="120404"/>
                  </a:lnTo>
                  <a:lnTo>
                    <a:pt x="94978" y="138231"/>
                  </a:lnTo>
                  <a:lnTo>
                    <a:pt x="117218" y="156046"/>
                  </a:lnTo>
                  <a:lnTo>
                    <a:pt x="134391" y="178743"/>
                  </a:lnTo>
                  <a:lnTo>
                    <a:pt x="140362" y="199469"/>
                  </a:lnTo>
                  <a:lnTo>
                    <a:pt x="141138" y="223028"/>
                  </a:lnTo>
                  <a:lnTo>
                    <a:pt x="137804" y="236616"/>
                  </a:lnTo>
                  <a:lnTo>
                    <a:pt x="130369" y="246624"/>
                  </a:lnTo>
                  <a:lnTo>
                    <a:pt x="125608" y="250682"/>
                  </a:lnTo>
                  <a:lnTo>
                    <a:pt x="109735" y="255191"/>
                  </a:lnTo>
                  <a:lnTo>
                    <a:pt x="67207" y="258085"/>
                  </a:lnTo>
                  <a:lnTo>
                    <a:pt x="41852" y="253846"/>
                  </a:lnTo>
                  <a:lnTo>
                    <a:pt x="0" y="240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72"/>
            <p:cNvSpPr/>
            <p:nvPr/>
          </p:nvSpPr>
          <p:spPr>
            <a:xfrm>
              <a:off x="6072188" y="4634508"/>
              <a:ext cx="8930" cy="44649"/>
            </a:xfrm>
            <a:custGeom>
              <a:avLst/>
              <a:gdLst/>
              <a:ahLst/>
              <a:cxnLst/>
              <a:rect l="0" t="0" r="0" b="0"/>
              <a:pathLst>
                <a:path w="8930" h="44649">
                  <a:moveTo>
                    <a:pt x="0" y="0"/>
                  </a:moveTo>
                  <a:lnTo>
                    <a:pt x="0" y="28679"/>
                  </a:lnTo>
                  <a:lnTo>
                    <a:pt x="2645" y="35236"/>
                  </a:lnTo>
                  <a:lnTo>
                    <a:pt x="8929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73"/>
            <p:cNvSpPr/>
            <p:nvPr/>
          </p:nvSpPr>
          <p:spPr>
            <a:xfrm>
              <a:off x="6206143" y="4491633"/>
              <a:ext cx="151796" cy="94442"/>
            </a:xfrm>
            <a:custGeom>
              <a:avLst/>
              <a:gdLst/>
              <a:ahLst/>
              <a:cxnLst/>
              <a:rect l="0" t="0" r="0" b="0"/>
              <a:pathLst>
                <a:path w="151796" h="94442">
                  <a:moveTo>
                    <a:pt x="26779" y="0"/>
                  </a:moveTo>
                  <a:lnTo>
                    <a:pt x="26779" y="4740"/>
                  </a:lnTo>
                  <a:lnTo>
                    <a:pt x="13476" y="47854"/>
                  </a:lnTo>
                  <a:lnTo>
                    <a:pt x="6874" y="77359"/>
                  </a:lnTo>
                  <a:lnTo>
                    <a:pt x="0" y="89279"/>
                  </a:lnTo>
                  <a:lnTo>
                    <a:pt x="41531" y="89296"/>
                  </a:lnTo>
                  <a:lnTo>
                    <a:pt x="83675" y="89297"/>
                  </a:lnTo>
                  <a:lnTo>
                    <a:pt x="108129" y="91942"/>
                  </a:lnTo>
                  <a:lnTo>
                    <a:pt x="123458" y="94441"/>
                  </a:lnTo>
                  <a:lnTo>
                    <a:pt x="151795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74"/>
            <p:cNvSpPr/>
            <p:nvPr/>
          </p:nvSpPr>
          <p:spPr>
            <a:xfrm>
              <a:off x="6357938" y="4420195"/>
              <a:ext cx="8930" cy="312540"/>
            </a:xfrm>
            <a:custGeom>
              <a:avLst/>
              <a:gdLst/>
              <a:ahLst/>
              <a:cxnLst/>
              <a:rect l="0" t="0" r="0" b="0"/>
              <a:pathLst>
                <a:path w="8930" h="312540">
                  <a:moveTo>
                    <a:pt x="8929" y="0"/>
                  </a:moveTo>
                  <a:lnTo>
                    <a:pt x="8929" y="34339"/>
                  </a:lnTo>
                  <a:lnTo>
                    <a:pt x="8929" y="76320"/>
                  </a:lnTo>
                  <a:lnTo>
                    <a:pt x="8929" y="112241"/>
                  </a:lnTo>
                  <a:lnTo>
                    <a:pt x="7937" y="154022"/>
                  </a:lnTo>
                  <a:lnTo>
                    <a:pt x="4189" y="183548"/>
                  </a:lnTo>
                  <a:lnTo>
                    <a:pt x="1861" y="213869"/>
                  </a:lnTo>
                  <a:lnTo>
                    <a:pt x="551" y="250893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29"/>
          <p:cNvGrpSpPr/>
          <p:nvPr/>
        </p:nvGrpSpPr>
        <p:grpSpPr>
          <a:xfrm>
            <a:off x="5225073" y="4920258"/>
            <a:ext cx="2525897" cy="473274"/>
            <a:chOff x="5225073" y="4920258"/>
            <a:chExt cx="2525897" cy="473274"/>
          </a:xfrm>
        </p:grpSpPr>
        <p:sp>
          <p:nvSpPr>
            <p:cNvPr id="43" name="SMARTInkShape-75"/>
            <p:cNvSpPr/>
            <p:nvPr/>
          </p:nvSpPr>
          <p:spPr>
            <a:xfrm>
              <a:off x="5225073" y="4920258"/>
              <a:ext cx="219373" cy="433978"/>
            </a:xfrm>
            <a:custGeom>
              <a:avLst/>
              <a:gdLst/>
              <a:ahLst/>
              <a:cxnLst/>
              <a:rect l="0" t="0" r="0" b="0"/>
              <a:pathLst>
                <a:path w="219373" h="433978">
                  <a:moveTo>
                    <a:pt x="159529" y="0"/>
                  </a:moveTo>
                  <a:lnTo>
                    <a:pt x="118420" y="41108"/>
                  </a:lnTo>
                  <a:lnTo>
                    <a:pt x="89876" y="82082"/>
                  </a:lnTo>
                  <a:lnTo>
                    <a:pt x="67019" y="117417"/>
                  </a:lnTo>
                  <a:lnTo>
                    <a:pt x="43396" y="161585"/>
                  </a:lnTo>
                  <a:lnTo>
                    <a:pt x="24361" y="203787"/>
                  </a:lnTo>
                  <a:lnTo>
                    <a:pt x="11047" y="247915"/>
                  </a:lnTo>
                  <a:lnTo>
                    <a:pt x="2865" y="283028"/>
                  </a:lnTo>
                  <a:lnTo>
                    <a:pt x="0" y="317575"/>
                  </a:lnTo>
                  <a:lnTo>
                    <a:pt x="1679" y="356419"/>
                  </a:lnTo>
                  <a:lnTo>
                    <a:pt x="7021" y="373713"/>
                  </a:lnTo>
                  <a:lnTo>
                    <a:pt x="27487" y="407221"/>
                  </a:lnTo>
                  <a:lnTo>
                    <a:pt x="56133" y="425480"/>
                  </a:lnTo>
                  <a:lnTo>
                    <a:pt x="81819" y="433977"/>
                  </a:lnTo>
                  <a:lnTo>
                    <a:pt x="116219" y="431754"/>
                  </a:lnTo>
                  <a:lnTo>
                    <a:pt x="153090" y="415331"/>
                  </a:lnTo>
                  <a:lnTo>
                    <a:pt x="174929" y="396353"/>
                  </a:lnTo>
                  <a:lnTo>
                    <a:pt x="194532" y="356465"/>
                  </a:lnTo>
                  <a:lnTo>
                    <a:pt x="210036" y="312444"/>
                  </a:lnTo>
                  <a:lnTo>
                    <a:pt x="219372" y="276802"/>
                  </a:lnTo>
                  <a:lnTo>
                    <a:pt x="218601" y="242088"/>
                  </a:lnTo>
                  <a:lnTo>
                    <a:pt x="212089" y="202037"/>
                  </a:lnTo>
                  <a:lnTo>
                    <a:pt x="200999" y="161837"/>
                  </a:lnTo>
                  <a:lnTo>
                    <a:pt x="188262" y="126225"/>
                  </a:lnTo>
                  <a:lnTo>
                    <a:pt x="161977" y="92824"/>
                  </a:lnTo>
                  <a:lnTo>
                    <a:pt x="132671" y="72294"/>
                  </a:lnTo>
                  <a:lnTo>
                    <a:pt x="99432" y="59700"/>
                  </a:lnTo>
                  <a:lnTo>
                    <a:pt x="25583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76"/>
            <p:cNvSpPr/>
            <p:nvPr/>
          </p:nvSpPr>
          <p:spPr>
            <a:xfrm>
              <a:off x="5563195" y="5268516"/>
              <a:ext cx="17861" cy="62508"/>
            </a:xfrm>
            <a:custGeom>
              <a:avLst/>
              <a:gdLst/>
              <a:ahLst/>
              <a:cxnLst/>
              <a:rect l="0" t="0" r="0" b="0"/>
              <a:pathLst>
                <a:path w="17861" h="62508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17860" y="62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77"/>
            <p:cNvSpPr/>
            <p:nvPr/>
          </p:nvSpPr>
          <p:spPr>
            <a:xfrm>
              <a:off x="5684684" y="4940441"/>
              <a:ext cx="123766" cy="438679"/>
            </a:xfrm>
            <a:custGeom>
              <a:avLst/>
              <a:gdLst/>
              <a:ahLst/>
              <a:cxnLst/>
              <a:rect l="0" t="0" r="0" b="0"/>
              <a:pathLst>
                <a:path w="123766" h="438679">
                  <a:moveTo>
                    <a:pt x="119613" y="176270"/>
                  </a:moveTo>
                  <a:lnTo>
                    <a:pt x="122258" y="141837"/>
                  </a:lnTo>
                  <a:lnTo>
                    <a:pt x="123765" y="116319"/>
                  </a:lnTo>
                  <a:lnTo>
                    <a:pt x="114449" y="77037"/>
                  </a:lnTo>
                  <a:lnTo>
                    <a:pt x="98881" y="37807"/>
                  </a:lnTo>
                  <a:lnTo>
                    <a:pt x="80397" y="18938"/>
                  </a:lnTo>
                  <a:lnTo>
                    <a:pt x="55606" y="2905"/>
                  </a:lnTo>
                  <a:lnTo>
                    <a:pt x="47179" y="0"/>
                  </a:lnTo>
                  <a:lnTo>
                    <a:pt x="37480" y="1355"/>
                  </a:lnTo>
                  <a:lnTo>
                    <a:pt x="32115" y="3105"/>
                  </a:lnTo>
                  <a:lnTo>
                    <a:pt x="27547" y="8241"/>
                  </a:lnTo>
                  <a:lnTo>
                    <a:pt x="17369" y="32446"/>
                  </a:lnTo>
                  <a:lnTo>
                    <a:pt x="14639" y="46533"/>
                  </a:lnTo>
                  <a:lnTo>
                    <a:pt x="17844" y="89323"/>
                  </a:lnTo>
                  <a:lnTo>
                    <a:pt x="25078" y="127026"/>
                  </a:lnTo>
                  <a:lnTo>
                    <a:pt x="33504" y="161789"/>
                  </a:lnTo>
                  <a:lnTo>
                    <a:pt x="47025" y="197225"/>
                  </a:lnTo>
                  <a:lnTo>
                    <a:pt x="58859" y="232860"/>
                  </a:lnTo>
                  <a:lnTo>
                    <a:pt x="68649" y="268554"/>
                  </a:lnTo>
                  <a:lnTo>
                    <a:pt x="80846" y="310033"/>
                  </a:lnTo>
                  <a:lnTo>
                    <a:pt x="90164" y="352770"/>
                  </a:lnTo>
                  <a:lnTo>
                    <a:pt x="89390" y="383678"/>
                  </a:lnTo>
                  <a:lnTo>
                    <a:pt x="82877" y="410034"/>
                  </a:lnTo>
                  <a:lnTo>
                    <a:pt x="71787" y="427828"/>
                  </a:lnTo>
                  <a:lnTo>
                    <a:pt x="58258" y="437778"/>
                  </a:lnTo>
                  <a:lnTo>
                    <a:pt x="44719" y="438678"/>
                  </a:lnTo>
                  <a:lnTo>
                    <a:pt x="30764" y="435771"/>
                  </a:lnTo>
                  <a:lnTo>
                    <a:pt x="21255" y="431171"/>
                  </a:lnTo>
                  <a:lnTo>
                    <a:pt x="10323" y="418263"/>
                  </a:lnTo>
                  <a:lnTo>
                    <a:pt x="800" y="392390"/>
                  </a:lnTo>
                  <a:lnTo>
                    <a:pt x="0" y="376172"/>
                  </a:lnTo>
                  <a:lnTo>
                    <a:pt x="7571" y="340111"/>
                  </a:lnTo>
                  <a:lnTo>
                    <a:pt x="20490" y="311135"/>
                  </a:lnTo>
                  <a:lnTo>
                    <a:pt x="55517" y="268333"/>
                  </a:lnTo>
                  <a:lnTo>
                    <a:pt x="93944" y="224057"/>
                  </a:lnTo>
                  <a:lnTo>
                    <a:pt x="119613" y="1941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78"/>
            <p:cNvSpPr/>
            <p:nvPr/>
          </p:nvSpPr>
          <p:spPr>
            <a:xfrm>
              <a:off x="5920383" y="5152430"/>
              <a:ext cx="116087" cy="26790"/>
            </a:xfrm>
            <a:custGeom>
              <a:avLst/>
              <a:gdLst/>
              <a:ahLst/>
              <a:cxnLst/>
              <a:rect l="0" t="0" r="0" b="0"/>
              <a:pathLst>
                <a:path w="116087" h="26790">
                  <a:moveTo>
                    <a:pt x="0" y="0"/>
                  </a:moveTo>
                  <a:lnTo>
                    <a:pt x="42900" y="4740"/>
                  </a:lnTo>
                  <a:lnTo>
                    <a:pt x="84712" y="17778"/>
                  </a:lnTo>
                  <a:lnTo>
                    <a:pt x="116086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79"/>
            <p:cNvSpPr/>
            <p:nvPr/>
          </p:nvSpPr>
          <p:spPr>
            <a:xfrm>
              <a:off x="5956102" y="5206008"/>
              <a:ext cx="133946" cy="17860"/>
            </a:xfrm>
            <a:custGeom>
              <a:avLst/>
              <a:gdLst/>
              <a:ahLst/>
              <a:cxnLst/>
              <a:rect l="0" t="0" r="0" b="0"/>
              <a:pathLst>
                <a:path w="133946" h="17860">
                  <a:moveTo>
                    <a:pt x="0" y="0"/>
                  </a:moveTo>
                  <a:lnTo>
                    <a:pt x="4740" y="4740"/>
                  </a:lnTo>
                  <a:lnTo>
                    <a:pt x="12358" y="7068"/>
                  </a:lnTo>
                  <a:lnTo>
                    <a:pt x="52017" y="8766"/>
                  </a:lnTo>
                  <a:lnTo>
                    <a:pt x="73621" y="11527"/>
                  </a:lnTo>
                  <a:lnTo>
                    <a:pt x="133945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80"/>
            <p:cNvSpPr/>
            <p:nvPr/>
          </p:nvSpPr>
          <p:spPr>
            <a:xfrm>
              <a:off x="6230958" y="5098852"/>
              <a:ext cx="109121" cy="250032"/>
            </a:xfrm>
            <a:custGeom>
              <a:avLst/>
              <a:gdLst/>
              <a:ahLst/>
              <a:cxnLst/>
              <a:rect l="0" t="0" r="0" b="0"/>
              <a:pathLst>
                <a:path w="109121" h="250032">
                  <a:moveTo>
                    <a:pt x="109120" y="0"/>
                  </a:moveTo>
                  <a:lnTo>
                    <a:pt x="64810" y="1984"/>
                  </a:lnTo>
                  <a:lnTo>
                    <a:pt x="46762" y="9480"/>
                  </a:lnTo>
                  <a:lnTo>
                    <a:pt x="34112" y="22073"/>
                  </a:lnTo>
                  <a:lnTo>
                    <a:pt x="8439" y="57918"/>
                  </a:lnTo>
                  <a:lnTo>
                    <a:pt x="542" y="77665"/>
                  </a:lnTo>
                  <a:lnTo>
                    <a:pt x="0" y="120577"/>
                  </a:lnTo>
                  <a:lnTo>
                    <a:pt x="9697" y="161879"/>
                  </a:lnTo>
                  <a:lnTo>
                    <a:pt x="29692" y="200905"/>
                  </a:lnTo>
                  <a:lnTo>
                    <a:pt x="46891" y="219269"/>
                  </a:lnTo>
                  <a:lnTo>
                    <a:pt x="91261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81"/>
            <p:cNvSpPr/>
            <p:nvPr/>
          </p:nvSpPr>
          <p:spPr>
            <a:xfrm>
              <a:off x="6438869" y="5089922"/>
              <a:ext cx="152908" cy="239118"/>
            </a:xfrm>
            <a:custGeom>
              <a:avLst/>
              <a:gdLst/>
              <a:ahLst/>
              <a:cxnLst/>
              <a:rect l="0" t="0" r="0" b="0"/>
              <a:pathLst>
                <a:path w="152908" h="239118">
                  <a:moveTo>
                    <a:pt x="88733" y="71437"/>
                  </a:moveTo>
                  <a:lnTo>
                    <a:pt x="83992" y="71437"/>
                  </a:lnTo>
                  <a:lnTo>
                    <a:pt x="79019" y="68792"/>
                  </a:lnTo>
                  <a:lnTo>
                    <a:pt x="64817" y="57198"/>
                  </a:lnTo>
                  <a:lnTo>
                    <a:pt x="58921" y="55187"/>
                  </a:lnTo>
                  <a:lnTo>
                    <a:pt x="50348" y="59585"/>
                  </a:lnTo>
                  <a:lnTo>
                    <a:pt x="34365" y="75863"/>
                  </a:lnTo>
                  <a:lnTo>
                    <a:pt x="9080" y="111268"/>
                  </a:lnTo>
                  <a:lnTo>
                    <a:pt x="2293" y="132518"/>
                  </a:lnTo>
                  <a:lnTo>
                    <a:pt x="0" y="157476"/>
                  </a:lnTo>
                  <a:lnTo>
                    <a:pt x="4344" y="185014"/>
                  </a:lnTo>
                  <a:lnTo>
                    <a:pt x="16654" y="208828"/>
                  </a:lnTo>
                  <a:lnTo>
                    <a:pt x="32870" y="223712"/>
                  </a:lnTo>
                  <a:lnTo>
                    <a:pt x="68400" y="236637"/>
                  </a:lnTo>
                  <a:lnTo>
                    <a:pt x="83334" y="239117"/>
                  </a:lnTo>
                  <a:lnTo>
                    <a:pt x="112379" y="231033"/>
                  </a:lnTo>
                  <a:lnTo>
                    <a:pt x="136639" y="216069"/>
                  </a:lnTo>
                  <a:lnTo>
                    <a:pt x="147396" y="199549"/>
                  </a:lnTo>
                  <a:lnTo>
                    <a:pt x="151654" y="189588"/>
                  </a:lnTo>
                  <a:lnTo>
                    <a:pt x="152907" y="147125"/>
                  </a:lnTo>
                  <a:lnTo>
                    <a:pt x="144044" y="119297"/>
                  </a:lnTo>
                  <a:lnTo>
                    <a:pt x="127611" y="83965"/>
                  </a:lnTo>
                  <a:lnTo>
                    <a:pt x="113812" y="57289"/>
                  </a:lnTo>
                  <a:lnTo>
                    <a:pt x="94511" y="36819"/>
                  </a:lnTo>
                  <a:lnTo>
                    <a:pt x="5301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82"/>
            <p:cNvSpPr/>
            <p:nvPr/>
          </p:nvSpPr>
          <p:spPr>
            <a:xfrm>
              <a:off x="6625828" y="5116711"/>
              <a:ext cx="160736" cy="192852"/>
            </a:xfrm>
            <a:custGeom>
              <a:avLst/>
              <a:gdLst/>
              <a:ahLst/>
              <a:cxnLst/>
              <a:rect l="0" t="0" r="0" b="0"/>
              <a:pathLst>
                <a:path w="160736" h="192852">
                  <a:moveTo>
                    <a:pt x="0" y="0"/>
                  </a:moveTo>
                  <a:lnTo>
                    <a:pt x="9481" y="4740"/>
                  </a:lnTo>
                  <a:lnTo>
                    <a:pt x="33538" y="41940"/>
                  </a:lnTo>
                  <a:lnTo>
                    <a:pt x="60455" y="82775"/>
                  </a:lnTo>
                  <a:lnTo>
                    <a:pt x="74008" y="121302"/>
                  </a:lnTo>
                  <a:lnTo>
                    <a:pt x="87497" y="165839"/>
                  </a:lnTo>
                  <a:lnTo>
                    <a:pt x="96828" y="192851"/>
                  </a:lnTo>
                  <a:lnTo>
                    <a:pt x="98286" y="192067"/>
                  </a:lnTo>
                  <a:lnTo>
                    <a:pt x="110533" y="171279"/>
                  </a:lnTo>
                  <a:lnTo>
                    <a:pt x="125068" y="128560"/>
                  </a:lnTo>
                  <a:lnTo>
                    <a:pt x="145050" y="84435"/>
                  </a:lnTo>
                  <a:lnTo>
                    <a:pt x="153116" y="64487"/>
                  </a:lnTo>
                  <a:lnTo>
                    <a:pt x="155656" y="60851"/>
                  </a:lnTo>
                  <a:lnTo>
                    <a:pt x="158477" y="51519"/>
                  </a:lnTo>
                  <a:lnTo>
                    <a:pt x="160735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83"/>
            <p:cNvSpPr/>
            <p:nvPr/>
          </p:nvSpPr>
          <p:spPr>
            <a:xfrm>
              <a:off x="6876825" y="5151007"/>
              <a:ext cx="213348" cy="133521"/>
            </a:xfrm>
            <a:custGeom>
              <a:avLst/>
              <a:gdLst/>
              <a:ahLst/>
              <a:cxnLst/>
              <a:rect l="0" t="0" r="0" b="0"/>
              <a:pathLst>
                <a:path w="213348" h="133521">
                  <a:moveTo>
                    <a:pt x="97261" y="90720"/>
                  </a:moveTo>
                  <a:lnTo>
                    <a:pt x="102002" y="85979"/>
                  </a:lnTo>
                  <a:lnTo>
                    <a:pt x="111090" y="48615"/>
                  </a:lnTo>
                  <a:lnTo>
                    <a:pt x="107032" y="18993"/>
                  </a:lnTo>
                  <a:lnTo>
                    <a:pt x="98627" y="8901"/>
                  </a:lnTo>
                  <a:lnTo>
                    <a:pt x="92219" y="3432"/>
                  </a:lnTo>
                  <a:lnTo>
                    <a:pt x="86954" y="777"/>
                  </a:lnTo>
                  <a:lnTo>
                    <a:pt x="82453" y="0"/>
                  </a:lnTo>
                  <a:lnTo>
                    <a:pt x="56799" y="3219"/>
                  </a:lnTo>
                  <a:lnTo>
                    <a:pt x="41574" y="10821"/>
                  </a:lnTo>
                  <a:lnTo>
                    <a:pt x="30178" y="20813"/>
                  </a:lnTo>
                  <a:lnTo>
                    <a:pt x="10037" y="48137"/>
                  </a:lnTo>
                  <a:lnTo>
                    <a:pt x="3925" y="64849"/>
                  </a:lnTo>
                  <a:lnTo>
                    <a:pt x="0" y="90350"/>
                  </a:lnTo>
                  <a:lnTo>
                    <a:pt x="4756" y="100807"/>
                  </a:lnTo>
                  <a:lnTo>
                    <a:pt x="8802" y="106374"/>
                  </a:lnTo>
                  <a:lnTo>
                    <a:pt x="14475" y="110086"/>
                  </a:lnTo>
                  <a:lnTo>
                    <a:pt x="28718" y="114210"/>
                  </a:lnTo>
                  <a:lnTo>
                    <a:pt x="39677" y="113396"/>
                  </a:lnTo>
                  <a:lnTo>
                    <a:pt x="64278" y="100050"/>
                  </a:lnTo>
                  <a:lnTo>
                    <a:pt x="89680" y="72168"/>
                  </a:lnTo>
                  <a:lnTo>
                    <a:pt x="114544" y="29283"/>
                  </a:lnTo>
                  <a:lnTo>
                    <a:pt x="115105" y="67273"/>
                  </a:lnTo>
                  <a:lnTo>
                    <a:pt x="122247" y="98325"/>
                  </a:lnTo>
                  <a:lnTo>
                    <a:pt x="133211" y="116072"/>
                  </a:lnTo>
                  <a:lnTo>
                    <a:pt x="136111" y="119527"/>
                  </a:lnTo>
                  <a:lnTo>
                    <a:pt x="154412" y="129131"/>
                  </a:lnTo>
                  <a:lnTo>
                    <a:pt x="173946" y="133520"/>
                  </a:lnTo>
                  <a:lnTo>
                    <a:pt x="213347" y="126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84"/>
            <p:cNvSpPr/>
            <p:nvPr/>
          </p:nvSpPr>
          <p:spPr>
            <a:xfrm>
              <a:off x="7171889" y="5000625"/>
              <a:ext cx="16510" cy="321470"/>
            </a:xfrm>
            <a:custGeom>
              <a:avLst/>
              <a:gdLst/>
              <a:ahLst/>
              <a:cxnLst/>
              <a:rect l="0" t="0" r="0" b="0"/>
              <a:pathLst>
                <a:path w="16510" h="321470">
                  <a:moveTo>
                    <a:pt x="16509" y="0"/>
                  </a:moveTo>
                  <a:lnTo>
                    <a:pt x="16509" y="4740"/>
                  </a:lnTo>
                  <a:lnTo>
                    <a:pt x="13864" y="9713"/>
                  </a:lnTo>
                  <a:lnTo>
                    <a:pt x="11769" y="12429"/>
                  </a:lnTo>
                  <a:lnTo>
                    <a:pt x="9442" y="20737"/>
                  </a:lnTo>
                  <a:lnTo>
                    <a:pt x="1689" y="59102"/>
                  </a:lnTo>
                  <a:lnTo>
                    <a:pt x="0" y="91091"/>
                  </a:lnTo>
                  <a:lnTo>
                    <a:pt x="3791" y="129185"/>
                  </a:lnTo>
                  <a:lnTo>
                    <a:pt x="6457" y="164064"/>
                  </a:lnTo>
                  <a:lnTo>
                    <a:pt x="7081" y="195618"/>
                  </a:lnTo>
                  <a:lnTo>
                    <a:pt x="7358" y="230808"/>
                  </a:lnTo>
                  <a:lnTo>
                    <a:pt x="758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85"/>
            <p:cNvSpPr/>
            <p:nvPr/>
          </p:nvSpPr>
          <p:spPr>
            <a:xfrm>
              <a:off x="7244580" y="5120070"/>
              <a:ext cx="102564" cy="193095"/>
            </a:xfrm>
            <a:custGeom>
              <a:avLst/>
              <a:gdLst/>
              <a:ahLst/>
              <a:cxnLst/>
              <a:rect l="0" t="0" r="0" b="0"/>
              <a:pathLst>
                <a:path w="102564" h="193095">
                  <a:moveTo>
                    <a:pt x="24186" y="130586"/>
                  </a:moveTo>
                  <a:lnTo>
                    <a:pt x="28926" y="130586"/>
                  </a:lnTo>
                  <a:lnTo>
                    <a:pt x="49345" y="113805"/>
                  </a:lnTo>
                  <a:lnTo>
                    <a:pt x="90928" y="78870"/>
                  </a:lnTo>
                  <a:lnTo>
                    <a:pt x="100075" y="58046"/>
                  </a:lnTo>
                  <a:lnTo>
                    <a:pt x="102563" y="45099"/>
                  </a:lnTo>
                  <a:lnTo>
                    <a:pt x="101023" y="32730"/>
                  </a:lnTo>
                  <a:lnTo>
                    <a:pt x="96039" y="20618"/>
                  </a:lnTo>
                  <a:lnTo>
                    <a:pt x="87209" y="8620"/>
                  </a:lnTo>
                  <a:lnTo>
                    <a:pt x="71379" y="1965"/>
                  </a:lnTo>
                  <a:lnTo>
                    <a:pt x="54090" y="0"/>
                  </a:lnTo>
                  <a:lnTo>
                    <a:pt x="43099" y="2433"/>
                  </a:lnTo>
                  <a:lnTo>
                    <a:pt x="21852" y="18862"/>
                  </a:lnTo>
                  <a:lnTo>
                    <a:pt x="6186" y="37842"/>
                  </a:lnTo>
                  <a:lnTo>
                    <a:pt x="0" y="70254"/>
                  </a:lnTo>
                  <a:lnTo>
                    <a:pt x="2909" y="111277"/>
                  </a:lnTo>
                  <a:lnTo>
                    <a:pt x="10054" y="140630"/>
                  </a:lnTo>
                  <a:lnTo>
                    <a:pt x="27494" y="167334"/>
                  </a:lnTo>
                  <a:lnTo>
                    <a:pt x="34917" y="176022"/>
                  </a:lnTo>
                  <a:lnTo>
                    <a:pt x="68834" y="193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86"/>
            <p:cNvSpPr/>
            <p:nvPr/>
          </p:nvSpPr>
          <p:spPr>
            <a:xfrm>
              <a:off x="7404061" y="5120219"/>
              <a:ext cx="149431" cy="255454"/>
            </a:xfrm>
            <a:custGeom>
              <a:avLst/>
              <a:gdLst/>
              <a:ahLst/>
              <a:cxnLst/>
              <a:rect l="0" t="0" r="0" b="0"/>
              <a:pathLst>
                <a:path w="149431" h="255454">
                  <a:moveTo>
                    <a:pt x="16509" y="14351"/>
                  </a:moveTo>
                  <a:lnTo>
                    <a:pt x="16509" y="57252"/>
                  </a:lnTo>
                  <a:lnTo>
                    <a:pt x="16509" y="100772"/>
                  </a:lnTo>
                  <a:lnTo>
                    <a:pt x="10372" y="144317"/>
                  </a:lnTo>
                  <a:lnTo>
                    <a:pt x="5485" y="166840"/>
                  </a:lnTo>
                  <a:lnTo>
                    <a:pt x="1689" y="175390"/>
                  </a:lnTo>
                  <a:lnTo>
                    <a:pt x="675" y="176280"/>
                  </a:lnTo>
                  <a:lnTo>
                    <a:pt x="0" y="175882"/>
                  </a:lnTo>
                  <a:lnTo>
                    <a:pt x="9726" y="136287"/>
                  </a:lnTo>
                  <a:lnTo>
                    <a:pt x="17145" y="103728"/>
                  </a:lnTo>
                  <a:lnTo>
                    <a:pt x="28273" y="64315"/>
                  </a:lnTo>
                  <a:lnTo>
                    <a:pt x="50434" y="22180"/>
                  </a:lnTo>
                  <a:lnTo>
                    <a:pt x="64328" y="9232"/>
                  </a:lnTo>
                  <a:lnTo>
                    <a:pt x="80426" y="2154"/>
                  </a:lnTo>
                  <a:lnTo>
                    <a:pt x="95518" y="0"/>
                  </a:lnTo>
                  <a:lnTo>
                    <a:pt x="105533" y="2351"/>
                  </a:lnTo>
                  <a:lnTo>
                    <a:pt x="115937" y="14640"/>
                  </a:lnTo>
                  <a:lnTo>
                    <a:pt x="132951" y="46518"/>
                  </a:lnTo>
                  <a:lnTo>
                    <a:pt x="142675" y="75280"/>
                  </a:lnTo>
                  <a:lnTo>
                    <a:pt x="146997" y="111214"/>
                  </a:lnTo>
                  <a:lnTo>
                    <a:pt x="149430" y="151531"/>
                  </a:lnTo>
                  <a:lnTo>
                    <a:pt x="144115" y="190828"/>
                  </a:lnTo>
                  <a:lnTo>
                    <a:pt x="141752" y="231193"/>
                  </a:lnTo>
                  <a:lnTo>
                    <a:pt x="141525" y="255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87"/>
            <p:cNvSpPr/>
            <p:nvPr/>
          </p:nvSpPr>
          <p:spPr>
            <a:xfrm>
              <a:off x="7625953" y="5018484"/>
              <a:ext cx="53579" cy="375048"/>
            </a:xfrm>
            <a:custGeom>
              <a:avLst/>
              <a:gdLst/>
              <a:ahLst/>
              <a:cxnLst/>
              <a:rect l="0" t="0" r="0" b="0"/>
              <a:pathLst>
                <a:path w="53579" h="375048">
                  <a:moveTo>
                    <a:pt x="53578" y="0"/>
                  </a:moveTo>
                  <a:lnTo>
                    <a:pt x="52586" y="31493"/>
                  </a:lnTo>
                  <a:lnTo>
                    <a:pt x="48837" y="63937"/>
                  </a:lnTo>
                  <a:lnTo>
                    <a:pt x="45890" y="107029"/>
                  </a:lnTo>
                  <a:lnTo>
                    <a:pt x="40275" y="144932"/>
                  </a:lnTo>
                  <a:lnTo>
                    <a:pt x="32328" y="181298"/>
                  </a:lnTo>
                  <a:lnTo>
                    <a:pt x="28430" y="221949"/>
                  </a:lnTo>
                  <a:lnTo>
                    <a:pt x="22535" y="260673"/>
                  </a:lnTo>
                  <a:lnTo>
                    <a:pt x="12647" y="302183"/>
                  </a:lnTo>
                  <a:lnTo>
                    <a:pt x="7018" y="339047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88"/>
            <p:cNvSpPr/>
            <p:nvPr/>
          </p:nvSpPr>
          <p:spPr>
            <a:xfrm>
              <a:off x="7563445" y="5206008"/>
              <a:ext cx="187525" cy="26790"/>
            </a:xfrm>
            <a:custGeom>
              <a:avLst/>
              <a:gdLst/>
              <a:ahLst/>
              <a:cxnLst/>
              <a:rect l="0" t="0" r="0" b="0"/>
              <a:pathLst>
                <a:path w="187525" h="26790">
                  <a:moveTo>
                    <a:pt x="0" y="26789"/>
                  </a:moveTo>
                  <a:lnTo>
                    <a:pt x="4741" y="22048"/>
                  </a:lnTo>
                  <a:lnTo>
                    <a:pt x="36368" y="5798"/>
                  </a:lnTo>
                  <a:lnTo>
                    <a:pt x="76674" y="1145"/>
                  </a:lnTo>
                  <a:lnTo>
                    <a:pt x="119789" y="150"/>
                  </a:lnTo>
                  <a:lnTo>
                    <a:pt x="157681" y="29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Diatomic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of the same element share </a:t>
            </a:r>
          </a:p>
          <a:p>
            <a:pPr>
              <a:buNone/>
            </a:pPr>
            <a:r>
              <a:rPr lang="en-US" dirty="0" smtClean="0"/>
              <a:t>electrons to have stable electron </a:t>
            </a:r>
          </a:p>
          <a:p>
            <a:pPr>
              <a:buNone/>
            </a:pPr>
            <a:r>
              <a:rPr lang="en-US" dirty="0" smtClean="0"/>
              <a:t>configurations</a:t>
            </a:r>
          </a:p>
          <a:p>
            <a:pPr lvl="1"/>
            <a:r>
              <a:rPr lang="en-US" dirty="0" smtClean="0"/>
              <a:t>Diatomic = 2 atoms</a:t>
            </a:r>
          </a:p>
          <a:p>
            <a:pPr lvl="1"/>
            <a:r>
              <a:rPr lang="en-US" dirty="0" err="1" smtClean="0"/>
              <a:t>BrINClHOF</a:t>
            </a: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r>
              <a:rPr lang="en-US" dirty="0" smtClean="0"/>
              <a:t>        I</a:t>
            </a:r>
            <a:r>
              <a:rPr lang="en-US" baseline="-25000" dirty="0" smtClean="0"/>
              <a:t>2</a:t>
            </a:r>
            <a:r>
              <a:rPr lang="en-US" dirty="0" smtClean="0"/>
              <a:t>           N</a:t>
            </a:r>
            <a:r>
              <a:rPr lang="en-US" baseline="-25000" dirty="0" smtClean="0"/>
              <a:t>2</a:t>
            </a:r>
            <a:r>
              <a:rPr lang="en-US" dirty="0" smtClean="0"/>
              <a:t>          Cl</a:t>
            </a:r>
            <a:r>
              <a:rPr lang="en-US" baseline="-25000" dirty="0" smtClean="0"/>
              <a:t>2</a:t>
            </a:r>
            <a:r>
              <a:rPr lang="en-US" dirty="0" smtClean="0"/>
              <a:t>          H</a:t>
            </a:r>
            <a:r>
              <a:rPr lang="en-US" baseline="-25000" dirty="0" smtClean="0"/>
              <a:t>2</a:t>
            </a:r>
            <a:r>
              <a:rPr lang="en-US" dirty="0" smtClean="0"/>
              <a:t>         O</a:t>
            </a:r>
            <a:r>
              <a:rPr lang="en-US" baseline="-25000" dirty="0" smtClean="0"/>
              <a:t>2</a:t>
            </a:r>
            <a:r>
              <a:rPr lang="en-US" dirty="0" smtClean="0"/>
              <a:t>          F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  <p:pic>
        <p:nvPicPr>
          <p:cNvPr id="43010" name="Picture 2" descr="http://grantscienceworld.com/phyical%20science/physical%20science%20pictures/DiatomicMolecu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9425" y="0"/>
            <a:ext cx="2314575" cy="4246163"/>
          </a:xfrm>
          <a:prstGeom prst="rect">
            <a:avLst/>
          </a:prstGeom>
          <a:noFill/>
        </p:spPr>
      </p:pic>
      <p:grpSp>
        <p:nvGrpSpPr>
          <p:cNvPr id="7" name="SMARTInkShape-Group30"/>
          <p:cNvGrpSpPr/>
          <p:nvPr/>
        </p:nvGrpSpPr>
        <p:grpSpPr>
          <a:xfrm>
            <a:off x="1107281" y="3787429"/>
            <a:ext cx="2982517" cy="507752"/>
            <a:chOff x="1107281" y="3787429"/>
            <a:chExt cx="2982517" cy="507752"/>
          </a:xfrm>
        </p:grpSpPr>
        <p:sp>
          <p:nvSpPr>
            <p:cNvPr id="4" name="SMARTInkShape-89"/>
            <p:cNvSpPr/>
            <p:nvPr/>
          </p:nvSpPr>
          <p:spPr>
            <a:xfrm>
              <a:off x="1107281" y="4241602"/>
              <a:ext cx="1777009" cy="53579"/>
            </a:xfrm>
            <a:custGeom>
              <a:avLst/>
              <a:gdLst/>
              <a:ahLst/>
              <a:cxnLst/>
              <a:rect l="0" t="0" r="0" b="0"/>
              <a:pathLst>
                <a:path w="1777009" h="53579">
                  <a:moveTo>
                    <a:pt x="0" y="53578"/>
                  </a:moveTo>
                  <a:lnTo>
                    <a:pt x="37053" y="50932"/>
                  </a:lnTo>
                  <a:lnTo>
                    <a:pt x="79771" y="46510"/>
                  </a:lnTo>
                  <a:lnTo>
                    <a:pt x="112844" y="45475"/>
                  </a:lnTo>
                  <a:lnTo>
                    <a:pt x="149191" y="44893"/>
                  </a:lnTo>
                  <a:lnTo>
                    <a:pt x="184654" y="43728"/>
                  </a:lnTo>
                  <a:lnTo>
                    <a:pt x="221290" y="38533"/>
                  </a:lnTo>
                  <a:lnTo>
                    <a:pt x="262131" y="35560"/>
                  </a:lnTo>
                  <a:lnTo>
                    <a:pt x="300800" y="29829"/>
                  </a:lnTo>
                  <a:lnTo>
                    <a:pt x="343237" y="27689"/>
                  </a:lnTo>
                  <a:lnTo>
                    <a:pt x="387229" y="26063"/>
                  </a:lnTo>
                  <a:lnTo>
                    <a:pt x="416842" y="22167"/>
                  </a:lnTo>
                  <a:lnTo>
                    <a:pt x="449185" y="19774"/>
                  </a:lnTo>
                  <a:lnTo>
                    <a:pt x="482411" y="18710"/>
                  </a:lnTo>
                  <a:lnTo>
                    <a:pt x="513715" y="18237"/>
                  </a:lnTo>
                  <a:lnTo>
                    <a:pt x="546810" y="18027"/>
                  </a:lnTo>
                  <a:lnTo>
                    <a:pt x="581363" y="16942"/>
                  </a:lnTo>
                  <a:lnTo>
                    <a:pt x="616563" y="13151"/>
                  </a:lnTo>
                  <a:lnTo>
                    <a:pt x="652052" y="10805"/>
                  </a:lnTo>
                  <a:lnTo>
                    <a:pt x="686676" y="9763"/>
                  </a:lnTo>
                  <a:lnTo>
                    <a:pt x="718601" y="9300"/>
                  </a:lnTo>
                  <a:lnTo>
                    <a:pt x="749326" y="6448"/>
                  </a:lnTo>
                  <a:lnTo>
                    <a:pt x="780511" y="2866"/>
                  </a:lnTo>
                  <a:lnTo>
                    <a:pt x="814214" y="1273"/>
                  </a:lnTo>
                  <a:lnTo>
                    <a:pt x="849037" y="566"/>
                  </a:lnTo>
                  <a:lnTo>
                    <a:pt x="884358" y="251"/>
                  </a:lnTo>
                  <a:lnTo>
                    <a:pt x="919900" y="111"/>
                  </a:lnTo>
                  <a:lnTo>
                    <a:pt x="952894" y="50"/>
                  </a:lnTo>
                  <a:lnTo>
                    <a:pt x="985087" y="22"/>
                  </a:lnTo>
                  <a:lnTo>
                    <a:pt x="1019238" y="10"/>
                  </a:lnTo>
                  <a:lnTo>
                    <a:pt x="1054261" y="4"/>
                  </a:lnTo>
                  <a:lnTo>
                    <a:pt x="1089670" y="2"/>
                  </a:lnTo>
                  <a:lnTo>
                    <a:pt x="1125251" y="0"/>
                  </a:lnTo>
                  <a:lnTo>
                    <a:pt x="1158263" y="0"/>
                  </a:lnTo>
                  <a:lnTo>
                    <a:pt x="1189471" y="0"/>
                  </a:lnTo>
                  <a:lnTo>
                    <a:pt x="1219878" y="0"/>
                  </a:lnTo>
                  <a:lnTo>
                    <a:pt x="1252574" y="0"/>
                  </a:lnTo>
                  <a:lnTo>
                    <a:pt x="1285958" y="0"/>
                  </a:lnTo>
                  <a:lnTo>
                    <a:pt x="1317331" y="0"/>
                  </a:lnTo>
                  <a:lnTo>
                    <a:pt x="1347811" y="0"/>
                  </a:lnTo>
                  <a:lnTo>
                    <a:pt x="1377895" y="0"/>
                  </a:lnTo>
                  <a:lnTo>
                    <a:pt x="1421730" y="0"/>
                  </a:lnTo>
                  <a:lnTo>
                    <a:pt x="1461286" y="0"/>
                  </a:lnTo>
                  <a:lnTo>
                    <a:pt x="1502993" y="0"/>
                  </a:lnTo>
                  <a:lnTo>
                    <a:pt x="1540927" y="0"/>
                  </a:lnTo>
                  <a:lnTo>
                    <a:pt x="1577302" y="0"/>
                  </a:lnTo>
                  <a:lnTo>
                    <a:pt x="1615200" y="0"/>
                  </a:lnTo>
                  <a:lnTo>
                    <a:pt x="1646554" y="0"/>
                  </a:lnTo>
                  <a:lnTo>
                    <a:pt x="1683454" y="0"/>
                  </a:lnTo>
                  <a:lnTo>
                    <a:pt x="1726742" y="6136"/>
                  </a:lnTo>
                  <a:lnTo>
                    <a:pt x="1777008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90"/>
            <p:cNvSpPr/>
            <p:nvPr/>
          </p:nvSpPr>
          <p:spPr>
            <a:xfrm>
              <a:off x="1214438" y="3812980"/>
              <a:ext cx="1705571" cy="473271"/>
            </a:xfrm>
            <a:custGeom>
              <a:avLst/>
              <a:gdLst/>
              <a:ahLst/>
              <a:cxnLst/>
              <a:rect l="0" t="0" r="0" b="0"/>
              <a:pathLst>
                <a:path w="1705571" h="473271">
                  <a:moveTo>
                    <a:pt x="0" y="8926"/>
                  </a:moveTo>
                  <a:lnTo>
                    <a:pt x="42900" y="13667"/>
                  </a:lnTo>
                  <a:lnTo>
                    <a:pt x="80400" y="16615"/>
                  </a:lnTo>
                  <a:lnTo>
                    <a:pt x="124250" y="17611"/>
                  </a:lnTo>
                  <a:lnTo>
                    <a:pt x="158413" y="17783"/>
                  </a:lnTo>
                  <a:lnTo>
                    <a:pt x="194662" y="17834"/>
                  </a:lnTo>
                  <a:lnTo>
                    <a:pt x="236381" y="17850"/>
                  </a:lnTo>
                  <a:lnTo>
                    <a:pt x="280162" y="17854"/>
                  </a:lnTo>
                  <a:lnTo>
                    <a:pt x="324553" y="16863"/>
                  </a:lnTo>
                  <a:lnTo>
                    <a:pt x="369125" y="11719"/>
                  </a:lnTo>
                  <a:lnTo>
                    <a:pt x="398873" y="10167"/>
                  </a:lnTo>
                  <a:lnTo>
                    <a:pt x="431277" y="9478"/>
                  </a:lnTo>
                  <a:lnTo>
                    <a:pt x="465522" y="8179"/>
                  </a:lnTo>
                  <a:lnTo>
                    <a:pt x="500586" y="4295"/>
                  </a:lnTo>
                  <a:lnTo>
                    <a:pt x="533368" y="1907"/>
                  </a:lnTo>
                  <a:lnTo>
                    <a:pt x="565466" y="846"/>
                  </a:lnTo>
                  <a:lnTo>
                    <a:pt x="599576" y="374"/>
                  </a:lnTo>
                  <a:lnTo>
                    <a:pt x="634580" y="164"/>
                  </a:lnTo>
                  <a:lnTo>
                    <a:pt x="669980" y="71"/>
                  </a:lnTo>
                  <a:lnTo>
                    <a:pt x="705558" y="30"/>
                  </a:lnTo>
                  <a:lnTo>
                    <a:pt x="741214" y="11"/>
                  </a:lnTo>
                  <a:lnTo>
                    <a:pt x="776905" y="3"/>
                  </a:lnTo>
                  <a:lnTo>
                    <a:pt x="812611" y="0"/>
                  </a:lnTo>
                  <a:lnTo>
                    <a:pt x="848324" y="2644"/>
                  </a:lnTo>
                  <a:lnTo>
                    <a:pt x="884041" y="6134"/>
                  </a:lnTo>
                  <a:lnTo>
                    <a:pt x="919758" y="7685"/>
                  </a:lnTo>
                  <a:lnTo>
                    <a:pt x="955476" y="8374"/>
                  </a:lnTo>
                  <a:lnTo>
                    <a:pt x="991195" y="8681"/>
                  </a:lnTo>
                  <a:lnTo>
                    <a:pt x="1026914" y="8817"/>
                  </a:lnTo>
                  <a:lnTo>
                    <a:pt x="1059986" y="8878"/>
                  </a:lnTo>
                  <a:lnTo>
                    <a:pt x="1091222" y="9897"/>
                  </a:lnTo>
                  <a:lnTo>
                    <a:pt x="1121641" y="13657"/>
                  </a:lnTo>
                  <a:lnTo>
                    <a:pt x="1151697" y="15990"/>
                  </a:lnTo>
                  <a:lnTo>
                    <a:pt x="1182584" y="17027"/>
                  </a:lnTo>
                  <a:lnTo>
                    <a:pt x="1216155" y="17487"/>
                  </a:lnTo>
                  <a:lnTo>
                    <a:pt x="1248274" y="20338"/>
                  </a:lnTo>
                  <a:lnTo>
                    <a:pt x="1291601" y="24875"/>
                  </a:lnTo>
                  <a:lnTo>
                    <a:pt x="1332220" y="26219"/>
                  </a:lnTo>
                  <a:lnTo>
                    <a:pt x="1373028" y="29264"/>
                  </a:lnTo>
                  <a:lnTo>
                    <a:pt x="1410255" y="33803"/>
                  </a:lnTo>
                  <a:lnTo>
                    <a:pt x="1451713" y="35149"/>
                  </a:lnTo>
                  <a:lnTo>
                    <a:pt x="1493762" y="38193"/>
                  </a:lnTo>
                  <a:lnTo>
                    <a:pt x="1527718" y="42733"/>
                  </a:lnTo>
                  <a:lnTo>
                    <a:pt x="1557623" y="46724"/>
                  </a:lnTo>
                  <a:lnTo>
                    <a:pt x="1597929" y="59801"/>
                  </a:lnTo>
                  <a:lnTo>
                    <a:pt x="1616240" y="68539"/>
                  </a:lnTo>
                  <a:lnTo>
                    <a:pt x="1633503" y="92832"/>
                  </a:lnTo>
                  <a:lnTo>
                    <a:pt x="1647311" y="130856"/>
                  </a:lnTo>
                  <a:lnTo>
                    <a:pt x="1651375" y="170626"/>
                  </a:lnTo>
                  <a:lnTo>
                    <a:pt x="1656550" y="206217"/>
                  </a:lnTo>
                  <a:lnTo>
                    <a:pt x="1666195" y="248429"/>
                  </a:lnTo>
                  <a:lnTo>
                    <a:pt x="1671775" y="285431"/>
                  </a:lnTo>
                  <a:lnTo>
                    <a:pt x="1677397" y="321403"/>
                  </a:lnTo>
                  <a:lnTo>
                    <a:pt x="1683111" y="357717"/>
                  </a:lnTo>
                  <a:lnTo>
                    <a:pt x="1692939" y="396021"/>
                  </a:lnTo>
                  <a:lnTo>
                    <a:pt x="1696535" y="432302"/>
                  </a:lnTo>
                  <a:lnTo>
                    <a:pt x="1705570" y="4732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1"/>
            <p:cNvSpPr/>
            <p:nvPr/>
          </p:nvSpPr>
          <p:spPr>
            <a:xfrm>
              <a:off x="2973586" y="3787429"/>
              <a:ext cx="1116212" cy="70197"/>
            </a:xfrm>
            <a:custGeom>
              <a:avLst/>
              <a:gdLst/>
              <a:ahLst/>
              <a:cxnLst/>
              <a:rect l="0" t="0" r="0" b="0"/>
              <a:pathLst>
                <a:path w="1116212" h="70197">
                  <a:moveTo>
                    <a:pt x="0" y="7688"/>
                  </a:moveTo>
                  <a:lnTo>
                    <a:pt x="44587" y="5043"/>
                  </a:lnTo>
                  <a:lnTo>
                    <a:pt x="85095" y="0"/>
                  </a:lnTo>
                  <a:lnTo>
                    <a:pt x="124322" y="3867"/>
                  </a:lnTo>
                  <a:lnTo>
                    <a:pt x="155465" y="5990"/>
                  </a:lnTo>
                  <a:lnTo>
                    <a:pt x="189150" y="6933"/>
                  </a:lnTo>
                  <a:lnTo>
                    <a:pt x="223965" y="7353"/>
                  </a:lnTo>
                  <a:lnTo>
                    <a:pt x="259282" y="7539"/>
                  </a:lnTo>
                  <a:lnTo>
                    <a:pt x="295815" y="7622"/>
                  </a:lnTo>
                  <a:lnTo>
                    <a:pt x="335202" y="7659"/>
                  </a:lnTo>
                  <a:lnTo>
                    <a:pt x="375859" y="7675"/>
                  </a:lnTo>
                  <a:lnTo>
                    <a:pt x="417080" y="7682"/>
                  </a:lnTo>
                  <a:lnTo>
                    <a:pt x="458551" y="7685"/>
                  </a:lnTo>
                  <a:lnTo>
                    <a:pt x="500134" y="7687"/>
                  </a:lnTo>
                  <a:lnTo>
                    <a:pt x="542758" y="8680"/>
                  </a:lnTo>
                  <a:lnTo>
                    <a:pt x="565237" y="10334"/>
                  </a:lnTo>
                  <a:lnTo>
                    <a:pt x="588161" y="12428"/>
                  </a:lnTo>
                  <a:lnTo>
                    <a:pt x="632152" y="14756"/>
                  </a:lnTo>
                  <a:lnTo>
                    <a:pt x="674855" y="16782"/>
                  </a:lnTo>
                  <a:lnTo>
                    <a:pt x="716985" y="20990"/>
                  </a:lnTo>
                  <a:lnTo>
                    <a:pt x="758860" y="26168"/>
                  </a:lnTo>
                  <a:lnTo>
                    <a:pt x="800623" y="30784"/>
                  </a:lnTo>
                  <a:lnTo>
                    <a:pt x="842335" y="32836"/>
                  </a:lnTo>
                  <a:lnTo>
                    <a:pt x="878733" y="36393"/>
                  </a:lnTo>
                  <a:lnTo>
                    <a:pt x="912439" y="41282"/>
                  </a:lnTo>
                  <a:lnTo>
                    <a:pt x="947263" y="46762"/>
                  </a:lnTo>
                  <a:lnTo>
                    <a:pt x="979938" y="52505"/>
                  </a:lnTo>
                  <a:lnTo>
                    <a:pt x="1020933" y="58670"/>
                  </a:lnTo>
                  <a:lnTo>
                    <a:pt x="1057223" y="63143"/>
                  </a:lnTo>
                  <a:lnTo>
                    <a:pt x="1099708" y="68803"/>
                  </a:lnTo>
                  <a:lnTo>
                    <a:pt x="1116211" y="701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MARTInkShape-92"/>
          <p:cNvSpPr/>
          <p:nvPr/>
        </p:nvSpPr>
        <p:spPr>
          <a:xfrm>
            <a:off x="1151930" y="3839766"/>
            <a:ext cx="26790" cy="419696"/>
          </a:xfrm>
          <a:custGeom>
            <a:avLst/>
            <a:gdLst/>
            <a:ahLst/>
            <a:cxnLst/>
            <a:rect l="0" t="0" r="0" b="0"/>
            <a:pathLst>
              <a:path w="26790" h="419696">
                <a:moveTo>
                  <a:pt x="26789" y="0"/>
                </a:moveTo>
                <a:lnTo>
                  <a:pt x="22048" y="14221"/>
                </a:lnTo>
                <a:lnTo>
                  <a:pt x="22367" y="26495"/>
                </a:lnTo>
                <a:lnTo>
                  <a:pt x="26206" y="64637"/>
                </a:lnTo>
                <a:lnTo>
                  <a:pt x="26616" y="100731"/>
                </a:lnTo>
                <a:lnTo>
                  <a:pt x="26712" y="138697"/>
                </a:lnTo>
                <a:lnTo>
                  <a:pt x="26755" y="171445"/>
                </a:lnTo>
                <a:lnTo>
                  <a:pt x="24133" y="214840"/>
                </a:lnTo>
                <a:lnTo>
                  <a:pt x="19718" y="253825"/>
                </a:lnTo>
                <a:lnTo>
                  <a:pt x="18226" y="298405"/>
                </a:lnTo>
                <a:lnTo>
                  <a:pt x="11795" y="338300"/>
                </a:lnTo>
                <a:lnTo>
                  <a:pt x="0" y="41969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Nonpolar</a:t>
            </a:r>
            <a:r>
              <a:rPr lang="en-US" dirty="0" smtClean="0"/>
              <a:t> 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Formed between atoms have equal or close </a:t>
            </a:r>
            <a:r>
              <a:rPr lang="en-US" dirty="0" err="1" smtClean="0"/>
              <a:t>electronegativity</a:t>
            </a:r>
            <a:r>
              <a:rPr lang="en-US" dirty="0" smtClean="0"/>
              <a:t> values = two nonmetals</a:t>
            </a:r>
          </a:p>
          <a:p>
            <a:pPr lvl="1"/>
            <a:r>
              <a:rPr lang="en-US" dirty="0" smtClean="0"/>
              <a:t>Difference &lt; 0.4</a:t>
            </a:r>
          </a:p>
          <a:p>
            <a:pPr lvl="1"/>
            <a:endParaRPr lang="en-US" dirty="0"/>
          </a:p>
          <a:p>
            <a:r>
              <a:rPr lang="en-US" dirty="0" smtClean="0"/>
              <a:t>The attraction for the shared electrons is equal, causing the pair of electrons to be shared equally</a:t>
            </a:r>
          </a:p>
          <a:p>
            <a:endParaRPr lang="en-US" dirty="0"/>
          </a:p>
          <a:p>
            <a:r>
              <a:rPr lang="en-US" dirty="0" smtClean="0"/>
              <a:t>Usually diatomic molecules</a:t>
            </a:r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                             Cl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62" name="Picture 2" descr="http://image.tutorvista.com/content/chemical-bonding/covalent-bond-formatio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267200"/>
            <a:ext cx="2943225" cy="2390775"/>
          </a:xfrm>
          <a:prstGeom prst="rect">
            <a:avLst/>
          </a:prstGeom>
          <a:noFill/>
        </p:spPr>
      </p:pic>
      <p:sp>
        <p:nvSpPr>
          <p:cNvPr id="4" name="SMARTInkShape-93"/>
          <p:cNvSpPr/>
          <p:nvPr/>
        </p:nvSpPr>
        <p:spPr>
          <a:xfrm>
            <a:off x="1321594" y="2857504"/>
            <a:ext cx="2152055" cy="53575"/>
          </a:xfrm>
          <a:custGeom>
            <a:avLst/>
            <a:gdLst/>
            <a:ahLst/>
            <a:cxnLst/>
            <a:rect l="0" t="0" r="0" b="0"/>
            <a:pathLst>
              <a:path w="2152055" h="53575">
                <a:moveTo>
                  <a:pt x="0" y="8926"/>
                </a:moveTo>
                <a:lnTo>
                  <a:pt x="34653" y="8926"/>
                </a:lnTo>
                <a:lnTo>
                  <a:pt x="78098" y="8926"/>
                </a:lnTo>
                <a:lnTo>
                  <a:pt x="120378" y="8926"/>
                </a:lnTo>
                <a:lnTo>
                  <a:pt x="155171" y="8926"/>
                </a:lnTo>
                <a:lnTo>
                  <a:pt x="195356" y="8926"/>
                </a:lnTo>
                <a:lnTo>
                  <a:pt x="233941" y="8926"/>
                </a:lnTo>
                <a:lnTo>
                  <a:pt x="275250" y="8926"/>
                </a:lnTo>
                <a:lnTo>
                  <a:pt x="318909" y="8926"/>
                </a:lnTo>
                <a:lnTo>
                  <a:pt x="351088" y="8926"/>
                </a:lnTo>
                <a:lnTo>
                  <a:pt x="384242" y="8926"/>
                </a:lnTo>
                <a:lnTo>
                  <a:pt x="415514" y="8926"/>
                </a:lnTo>
                <a:lnTo>
                  <a:pt x="448595" y="8926"/>
                </a:lnTo>
                <a:lnTo>
                  <a:pt x="483141" y="8926"/>
                </a:lnTo>
                <a:lnTo>
                  <a:pt x="518338" y="8926"/>
                </a:lnTo>
                <a:lnTo>
                  <a:pt x="553826" y="6280"/>
                </a:lnTo>
                <a:lnTo>
                  <a:pt x="590434" y="2789"/>
                </a:lnTo>
                <a:lnTo>
                  <a:pt x="629855" y="1237"/>
                </a:lnTo>
                <a:lnTo>
                  <a:pt x="667881" y="548"/>
                </a:lnTo>
                <a:lnTo>
                  <a:pt x="704625" y="241"/>
                </a:lnTo>
                <a:lnTo>
                  <a:pt x="740799" y="105"/>
                </a:lnTo>
                <a:lnTo>
                  <a:pt x="776721" y="44"/>
                </a:lnTo>
                <a:lnTo>
                  <a:pt x="813521" y="18"/>
                </a:lnTo>
                <a:lnTo>
                  <a:pt x="853028" y="6"/>
                </a:lnTo>
                <a:lnTo>
                  <a:pt x="891092" y="0"/>
                </a:lnTo>
                <a:lnTo>
                  <a:pt x="928846" y="990"/>
                </a:lnTo>
                <a:lnTo>
                  <a:pt x="968776" y="4737"/>
                </a:lnTo>
                <a:lnTo>
                  <a:pt x="1007028" y="7064"/>
                </a:lnTo>
                <a:lnTo>
                  <a:pt x="1043872" y="8098"/>
                </a:lnTo>
                <a:lnTo>
                  <a:pt x="1080092" y="8558"/>
                </a:lnTo>
                <a:lnTo>
                  <a:pt x="1118679" y="8762"/>
                </a:lnTo>
                <a:lnTo>
                  <a:pt x="1157987" y="8853"/>
                </a:lnTo>
                <a:lnTo>
                  <a:pt x="1195302" y="8894"/>
                </a:lnTo>
                <a:lnTo>
                  <a:pt x="1231729" y="11557"/>
                </a:lnTo>
                <a:lnTo>
                  <a:pt x="1267763" y="15056"/>
                </a:lnTo>
                <a:lnTo>
                  <a:pt x="1303622" y="16611"/>
                </a:lnTo>
                <a:lnTo>
                  <a:pt x="1339403" y="17303"/>
                </a:lnTo>
                <a:lnTo>
                  <a:pt x="1375150" y="18602"/>
                </a:lnTo>
                <a:lnTo>
                  <a:pt x="1410880" y="22486"/>
                </a:lnTo>
                <a:lnTo>
                  <a:pt x="1446605" y="24875"/>
                </a:lnTo>
                <a:lnTo>
                  <a:pt x="1482326" y="25936"/>
                </a:lnTo>
                <a:lnTo>
                  <a:pt x="1518046" y="26408"/>
                </a:lnTo>
                <a:lnTo>
                  <a:pt x="1553765" y="26617"/>
                </a:lnTo>
                <a:lnTo>
                  <a:pt x="1589484" y="27703"/>
                </a:lnTo>
                <a:lnTo>
                  <a:pt x="1625203" y="31492"/>
                </a:lnTo>
                <a:lnTo>
                  <a:pt x="1660922" y="33838"/>
                </a:lnTo>
                <a:lnTo>
                  <a:pt x="1695648" y="35873"/>
                </a:lnTo>
                <a:lnTo>
                  <a:pt x="1727619" y="40085"/>
                </a:lnTo>
                <a:lnTo>
                  <a:pt x="1761010" y="42618"/>
                </a:lnTo>
                <a:lnTo>
                  <a:pt x="1794702" y="43744"/>
                </a:lnTo>
                <a:lnTo>
                  <a:pt x="1826213" y="44244"/>
                </a:lnTo>
                <a:lnTo>
                  <a:pt x="1856754" y="47112"/>
                </a:lnTo>
                <a:lnTo>
                  <a:pt x="1886864" y="50702"/>
                </a:lnTo>
                <a:lnTo>
                  <a:pt x="1930715" y="52723"/>
                </a:lnTo>
                <a:lnTo>
                  <a:pt x="1969284" y="53322"/>
                </a:lnTo>
                <a:lnTo>
                  <a:pt x="2005847" y="53499"/>
                </a:lnTo>
                <a:lnTo>
                  <a:pt x="2041816" y="53552"/>
                </a:lnTo>
                <a:lnTo>
                  <a:pt x="2076617" y="53568"/>
                </a:lnTo>
                <a:lnTo>
                  <a:pt x="2118191" y="53573"/>
                </a:lnTo>
                <a:lnTo>
                  <a:pt x="2152054" y="5357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94"/>
          <p:cNvSpPr/>
          <p:nvPr/>
        </p:nvSpPr>
        <p:spPr>
          <a:xfrm>
            <a:off x="1714500" y="3759398"/>
            <a:ext cx="1375173" cy="62505"/>
          </a:xfrm>
          <a:custGeom>
            <a:avLst/>
            <a:gdLst/>
            <a:ahLst/>
            <a:cxnLst/>
            <a:rect l="0" t="0" r="0" b="0"/>
            <a:pathLst>
              <a:path w="1375173" h="62505">
                <a:moveTo>
                  <a:pt x="0" y="0"/>
                </a:moveTo>
                <a:lnTo>
                  <a:pt x="15250" y="993"/>
                </a:lnTo>
                <a:lnTo>
                  <a:pt x="52773" y="8103"/>
                </a:lnTo>
                <a:lnTo>
                  <a:pt x="93070" y="8767"/>
                </a:lnTo>
                <a:lnTo>
                  <a:pt x="135242" y="8898"/>
                </a:lnTo>
                <a:lnTo>
                  <a:pt x="176805" y="8926"/>
                </a:lnTo>
                <a:lnTo>
                  <a:pt x="216274" y="8929"/>
                </a:lnTo>
                <a:lnTo>
                  <a:pt x="257259" y="15998"/>
                </a:lnTo>
                <a:lnTo>
                  <a:pt x="296659" y="17492"/>
                </a:lnTo>
                <a:lnTo>
                  <a:pt x="340932" y="18779"/>
                </a:lnTo>
                <a:lnTo>
                  <a:pt x="384121" y="23975"/>
                </a:lnTo>
                <a:lnTo>
                  <a:pt x="419077" y="25955"/>
                </a:lnTo>
                <a:lnTo>
                  <a:pt x="457987" y="26542"/>
                </a:lnTo>
                <a:lnTo>
                  <a:pt x="498807" y="29386"/>
                </a:lnTo>
                <a:lnTo>
                  <a:pt x="535533" y="34468"/>
                </a:lnTo>
                <a:lnTo>
                  <a:pt x="571451" y="35472"/>
                </a:lnTo>
                <a:lnTo>
                  <a:pt x="612501" y="38316"/>
                </a:lnTo>
                <a:lnTo>
                  <a:pt x="648140" y="42773"/>
                </a:lnTo>
                <a:lnTo>
                  <a:pt x="685489" y="44093"/>
                </a:lnTo>
                <a:lnTo>
                  <a:pt x="723676" y="44484"/>
                </a:lnTo>
                <a:lnTo>
                  <a:pt x="763837" y="44616"/>
                </a:lnTo>
                <a:lnTo>
                  <a:pt x="803004" y="49380"/>
                </a:lnTo>
                <a:lnTo>
                  <a:pt x="834133" y="51712"/>
                </a:lnTo>
                <a:lnTo>
                  <a:pt x="877189" y="53026"/>
                </a:lnTo>
                <a:lnTo>
                  <a:pt x="914090" y="56061"/>
                </a:lnTo>
                <a:lnTo>
                  <a:pt x="956782" y="61235"/>
                </a:lnTo>
                <a:lnTo>
                  <a:pt x="996874" y="62131"/>
                </a:lnTo>
                <a:lnTo>
                  <a:pt x="1026792" y="62340"/>
                </a:lnTo>
                <a:lnTo>
                  <a:pt x="1066235" y="62459"/>
                </a:lnTo>
                <a:lnTo>
                  <a:pt x="1102065" y="62494"/>
                </a:lnTo>
                <a:lnTo>
                  <a:pt x="1144100" y="62504"/>
                </a:lnTo>
                <a:lnTo>
                  <a:pt x="1180037" y="59861"/>
                </a:lnTo>
                <a:lnTo>
                  <a:pt x="1224179" y="54820"/>
                </a:lnTo>
                <a:lnTo>
                  <a:pt x="1261268" y="53824"/>
                </a:lnTo>
                <a:lnTo>
                  <a:pt x="1302107" y="50981"/>
                </a:lnTo>
                <a:lnTo>
                  <a:pt x="1346184" y="45483"/>
                </a:lnTo>
                <a:lnTo>
                  <a:pt x="1375172" y="4464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95"/>
          <p:cNvSpPr/>
          <p:nvPr/>
        </p:nvSpPr>
        <p:spPr>
          <a:xfrm>
            <a:off x="4321969" y="3723680"/>
            <a:ext cx="1991321" cy="44649"/>
          </a:xfrm>
          <a:custGeom>
            <a:avLst/>
            <a:gdLst/>
            <a:ahLst/>
            <a:cxnLst/>
            <a:rect l="0" t="0" r="0" b="0"/>
            <a:pathLst>
              <a:path w="1991321" h="44649">
                <a:moveTo>
                  <a:pt x="0" y="8929"/>
                </a:moveTo>
                <a:lnTo>
                  <a:pt x="15250" y="9922"/>
                </a:lnTo>
                <a:lnTo>
                  <a:pt x="57918" y="17032"/>
                </a:lnTo>
                <a:lnTo>
                  <a:pt x="101615" y="17750"/>
                </a:lnTo>
                <a:lnTo>
                  <a:pt x="140675" y="24913"/>
                </a:lnTo>
                <a:lnTo>
                  <a:pt x="185215" y="31159"/>
                </a:lnTo>
                <a:lnTo>
                  <a:pt x="219912" y="34367"/>
                </a:lnTo>
                <a:lnTo>
                  <a:pt x="259295" y="35452"/>
                </a:lnTo>
                <a:lnTo>
                  <a:pt x="301617" y="38312"/>
                </a:lnTo>
                <a:lnTo>
                  <a:pt x="335100" y="42771"/>
                </a:lnTo>
                <a:lnTo>
                  <a:pt x="373794" y="44092"/>
                </a:lnTo>
                <a:lnTo>
                  <a:pt x="410394" y="44483"/>
                </a:lnTo>
                <a:lnTo>
                  <a:pt x="446374" y="44599"/>
                </a:lnTo>
                <a:lnTo>
                  <a:pt x="482170" y="44633"/>
                </a:lnTo>
                <a:lnTo>
                  <a:pt x="517912" y="44644"/>
                </a:lnTo>
                <a:lnTo>
                  <a:pt x="556283" y="44647"/>
                </a:lnTo>
                <a:lnTo>
                  <a:pt x="596426" y="44648"/>
                </a:lnTo>
                <a:lnTo>
                  <a:pt x="636102" y="44648"/>
                </a:lnTo>
                <a:lnTo>
                  <a:pt x="679277" y="44648"/>
                </a:lnTo>
                <a:lnTo>
                  <a:pt x="720843" y="44648"/>
                </a:lnTo>
                <a:lnTo>
                  <a:pt x="760940" y="44648"/>
                </a:lnTo>
                <a:lnTo>
                  <a:pt x="804240" y="44648"/>
                </a:lnTo>
                <a:lnTo>
                  <a:pt x="848488" y="44648"/>
                </a:lnTo>
                <a:lnTo>
                  <a:pt x="890372" y="42003"/>
                </a:lnTo>
                <a:lnTo>
                  <a:pt x="930564" y="37580"/>
                </a:lnTo>
                <a:lnTo>
                  <a:pt x="973892" y="38916"/>
                </a:lnTo>
                <a:lnTo>
                  <a:pt x="1018148" y="40304"/>
                </a:lnTo>
                <a:lnTo>
                  <a:pt x="1062681" y="37077"/>
                </a:lnTo>
                <a:lnTo>
                  <a:pt x="1107296" y="36121"/>
                </a:lnTo>
                <a:lnTo>
                  <a:pt x="1151934" y="35838"/>
                </a:lnTo>
                <a:lnTo>
                  <a:pt x="1196579" y="35754"/>
                </a:lnTo>
                <a:lnTo>
                  <a:pt x="1241227" y="35729"/>
                </a:lnTo>
                <a:lnTo>
                  <a:pt x="1285875" y="35722"/>
                </a:lnTo>
                <a:lnTo>
                  <a:pt x="1327878" y="35719"/>
                </a:lnTo>
                <a:lnTo>
                  <a:pt x="1368103" y="35719"/>
                </a:lnTo>
                <a:lnTo>
                  <a:pt x="1411442" y="35718"/>
                </a:lnTo>
                <a:lnTo>
                  <a:pt x="1455702" y="35718"/>
                </a:lnTo>
                <a:lnTo>
                  <a:pt x="1500235" y="35718"/>
                </a:lnTo>
                <a:lnTo>
                  <a:pt x="1544850" y="35718"/>
                </a:lnTo>
                <a:lnTo>
                  <a:pt x="1589489" y="33073"/>
                </a:lnTo>
                <a:lnTo>
                  <a:pt x="1634134" y="28651"/>
                </a:lnTo>
                <a:lnTo>
                  <a:pt x="1678782" y="27341"/>
                </a:lnTo>
                <a:lnTo>
                  <a:pt x="1723429" y="24306"/>
                </a:lnTo>
                <a:lnTo>
                  <a:pt x="1768078" y="19769"/>
                </a:lnTo>
                <a:lnTo>
                  <a:pt x="1810081" y="15779"/>
                </a:lnTo>
                <a:lnTo>
                  <a:pt x="1850307" y="10959"/>
                </a:lnTo>
                <a:lnTo>
                  <a:pt x="1893645" y="6885"/>
                </a:lnTo>
                <a:lnTo>
                  <a:pt x="1924097" y="3060"/>
                </a:lnTo>
                <a:lnTo>
                  <a:pt x="199132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96"/>
          <p:cNvSpPr/>
          <p:nvPr/>
        </p:nvSpPr>
        <p:spPr>
          <a:xfrm>
            <a:off x="7125891" y="3750469"/>
            <a:ext cx="937618" cy="17860"/>
          </a:xfrm>
          <a:custGeom>
            <a:avLst/>
            <a:gdLst/>
            <a:ahLst/>
            <a:cxnLst/>
            <a:rect l="0" t="0" r="0" b="0"/>
            <a:pathLst>
              <a:path w="937618" h="17860">
                <a:moveTo>
                  <a:pt x="0" y="0"/>
                </a:moveTo>
                <a:lnTo>
                  <a:pt x="39557" y="992"/>
                </a:lnTo>
                <a:lnTo>
                  <a:pt x="80872" y="7688"/>
                </a:lnTo>
                <a:lnTo>
                  <a:pt x="121527" y="13302"/>
                </a:lnTo>
                <a:lnTo>
                  <a:pt x="157054" y="16509"/>
                </a:lnTo>
                <a:lnTo>
                  <a:pt x="191173" y="17459"/>
                </a:lnTo>
                <a:lnTo>
                  <a:pt x="226418" y="17741"/>
                </a:lnTo>
                <a:lnTo>
                  <a:pt x="261996" y="17824"/>
                </a:lnTo>
                <a:lnTo>
                  <a:pt x="297673" y="17849"/>
                </a:lnTo>
                <a:lnTo>
                  <a:pt x="333380" y="17856"/>
                </a:lnTo>
                <a:lnTo>
                  <a:pt x="369095" y="17858"/>
                </a:lnTo>
                <a:lnTo>
                  <a:pt x="404813" y="17859"/>
                </a:lnTo>
                <a:lnTo>
                  <a:pt x="446300" y="17859"/>
                </a:lnTo>
                <a:lnTo>
                  <a:pt x="480053" y="17859"/>
                </a:lnTo>
                <a:lnTo>
                  <a:pt x="515190" y="17859"/>
                </a:lnTo>
                <a:lnTo>
                  <a:pt x="550737" y="17859"/>
                </a:lnTo>
                <a:lnTo>
                  <a:pt x="586404" y="17859"/>
                </a:lnTo>
                <a:lnTo>
                  <a:pt x="622107" y="17859"/>
                </a:lnTo>
                <a:lnTo>
                  <a:pt x="657821" y="17859"/>
                </a:lnTo>
                <a:lnTo>
                  <a:pt x="693539" y="17859"/>
                </a:lnTo>
                <a:lnTo>
                  <a:pt x="729257" y="17859"/>
                </a:lnTo>
                <a:lnTo>
                  <a:pt x="763984" y="17859"/>
                </a:lnTo>
                <a:lnTo>
                  <a:pt x="805533" y="15214"/>
                </a:lnTo>
                <a:lnTo>
                  <a:pt x="846923" y="10170"/>
                </a:lnTo>
                <a:lnTo>
                  <a:pt x="890138" y="13515"/>
                </a:lnTo>
                <a:lnTo>
                  <a:pt x="904609" y="11959"/>
                </a:lnTo>
                <a:lnTo>
                  <a:pt x="937617" y="1785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36"/>
          <p:cNvGrpSpPr/>
          <p:nvPr/>
        </p:nvGrpSpPr>
        <p:grpSpPr>
          <a:xfrm>
            <a:off x="6152822" y="4304109"/>
            <a:ext cx="517067" cy="310584"/>
            <a:chOff x="6152822" y="4304109"/>
            <a:chExt cx="517067" cy="310584"/>
          </a:xfrm>
        </p:grpSpPr>
        <p:sp>
          <p:nvSpPr>
            <p:cNvPr id="8" name="SMARTInkShape-97"/>
            <p:cNvSpPr/>
            <p:nvPr/>
          </p:nvSpPr>
          <p:spPr>
            <a:xfrm>
              <a:off x="6479929" y="4393406"/>
              <a:ext cx="189960" cy="221287"/>
            </a:xfrm>
            <a:custGeom>
              <a:avLst/>
              <a:gdLst/>
              <a:ahLst/>
              <a:cxnLst/>
              <a:rect l="0" t="0" r="0" b="0"/>
              <a:pathLst>
                <a:path w="189960" h="221287">
                  <a:moveTo>
                    <a:pt x="128040" y="26789"/>
                  </a:moveTo>
                  <a:lnTo>
                    <a:pt x="104191" y="36503"/>
                  </a:lnTo>
                  <a:lnTo>
                    <a:pt x="62446" y="63361"/>
                  </a:lnTo>
                  <a:lnTo>
                    <a:pt x="23924" y="106014"/>
                  </a:lnTo>
                  <a:lnTo>
                    <a:pt x="1428" y="146718"/>
                  </a:lnTo>
                  <a:lnTo>
                    <a:pt x="0" y="162442"/>
                  </a:lnTo>
                  <a:lnTo>
                    <a:pt x="2426" y="192050"/>
                  </a:lnTo>
                  <a:lnTo>
                    <a:pt x="5602" y="197487"/>
                  </a:lnTo>
                  <a:lnTo>
                    <a:pt x="29440" y="213341"/>
                  </a:lnTo>
                  <a:lnTo>
                    <a:pt x="35518" y="216641"/>
                  </a:lnTo>
                  <a:lnTo>
                    <a:pt x="63033" y="221286"/>
                  </a:lnTo>
                  <a:lnTo>
                    <a:pt x="86840" y="217923"/>
                  </a:lnTo>
                  <a:lnTo>
                    <a:pt x="124072" y="202429"/>
                  </a:lnTo>
                  <a:lnTo>
                    <a:pt x="143143" y="191172"/>
                  </a:lnTo>
                  <a:lnTo>
                    <a:pt x="168910" y="162337"/>
                  </a:lnTo>
                  <a:lnTo>
                    <a:pt x="180499" y="138058"/>
                  </a:lnTo>
                  <a:lnTo>
                    <a:pt x="189224" y="96968"/>
                  </a:lnTo>
                  <a:lnTo>
                    <a:pt x="189959" y="84108"/>
                  </a:lnTo>
                  <a:lnTo>
                    <a:pt x="180892" y="56230"/>
                  </a:lnTo>
                  <a:lnTo>
                    <a:pt x="168397" y="39544"/>
                  </a:lnTo>
                  <a:lnTo>
                    <a:pt x="134604" y="8441"/>
                  </a:lnTo>
                  <a:lnTo>
                    <a:pt x="117307" y="2501"/>
                  </a:lnTo>
                  <a:lnTo>
                    <a:pt x="10125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8"/>
            <p:cNvSpPr/>
            <p:nvPr/>
          </p:nvSpPr>
          <p:spPr>
            <a:xfrm>
              <a:off x="6304359" y="4500563"/>
              <a:ext cx="26422" cy="44649"/>
            </a:xfrm>
            <a:custGeom>
              <a:avLst/>
              <a:gdLst/>
              <a:ahLst/>
              <a:cxnLst/>
              <a:rect l="0" t="0" r="0" b="0"/>
              <a:pathLst>
                <a:path w="26422" h="44649">
                  <a:moveTo>
                    <a:pt x="17860" y="0"/>
                  </a:moveTo>
                  <a:lnTo>
                    <a:pt x="25548" y="7688"/>
                  </a:lnTo>
                  <a:lnTo>
                    <a:pt x="26421" y="13302"/>
                  </a:lnTo>
                  <a:lnTo>
                    <a:pt x="25552" y="14821"/>
                  </a:lnTo>
                  <a:lnTo>
                    <a:pt x="23980" y="15834"/>
                  </a:lnTo>
                  <a:lnTo>
                    <a:pt x="21940" y="16509"/>
                  </a:lnTo>
                  <a:lnTo>
                    <a:pt x="20580" y="17951"/>
                  </a:lnTo>
                  <a:lnTo>
                    <a:pt x="18218" y="25429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9"/>
            <p:cNvSpPr/>
            <p:nvPr/>
          </p:nvSpPr>
          <p:spPr>
            <a:xfrm>
              <a:off x="6188273" y="4304109"/>
              <a:ext cx="223244" cy="214314"/>
            </a:xfrm>
            <a:custGeom>
              <a:avLst/>
              <a:gdLst/>
              <a:ahLst/>
              <a:cxnLst/>
              <a:rect l="0" t="0" r="0" b="0"/>
              <a:pathLst>
                <a:path w="223244" h="214314">
                  <a:moveTo>
                    <a:pt x="223243" y="0"/>
                  </a:moveTo>
                  <a:lnTo>
                    <a:pt x="198083" y="27805"/>
                  </a:lnTo>
                  <a:lnTo>
                    <a:pt x="180128" y="50803"/>
                  </a:lnTo>
                  <a:lnTo>
                    <a:pt x="139814" y="84183"/>
                  </a:lnTo>
                  <a:lnTo>
                    <a:pt x="98222" y="125065"/>
                  </a:lnTo>
                  <a:lnTo>
                    <a:pt x="58704" y="164541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00"/>
            <p:cNvSpPr/>
            <p:nvPr/>
          </p:nvSpPr>
          <p:spPr>
            <a:xfrm>
              <a:off x="6152822" y="4313039"/>
              <a:ext cx="178327" cy="114323"/>
            </a:xfrm>
            <a:custGeom>
              <a:avLst/>
              <a:gdLst/>
              <a:ahLst/>
              <a:cxnLst/>
              <a:rect l="0" t="0" r="0" b="0"/>
              <a:pathLst>
                <a:path w="178327" h="114323">
                  <a:moveTo>
                    <a:pt x="106889" y="0"/>
                  </a:moveTo>
                  <a:lnTo>
                    <a:pt x="106889" y="4740"/>
                  </a:lnTo>
                  <a:lnTo>
                    <a:pt x="101597" y="9714"/>
                  </a:lnTo>
                  <a:lnTo>
                    <a:pt x="93623" y="14239"/>
                  </a:lnTo>
                  <a:lnTo>
                    <a:pt x="83555" y="17779"/>
                  </a:lnTo>
                  <a:lnTo>
                    <a:pt x="63516" y="30147"/>
                  </a:lnTo>
                  <a:lnTo>
                    <a:pt x="42061" y="34618"/>
                  </a:lnTo>
                  <a:lnTo>
                    <a:pt x="6589" y="36682"/>
                  </a:lnTo>
                  <a:lnTo>
                    <a:pt x="4303" y="38346"/>
                  </a:lnTo>
                  <a:lnTo>
                    <a:pt x="0" y="44280"/>
                  </a:lnTo>
                  <a:lnTo>
                    <a:pt x="19873" y="64734"/>
                  </a:lnTo>
                  <a:lnTo>
                    <a:pt x="61432" y="83278"/>
                  </a:lnTo>
                  <a:lnTo>
                    <a:pt x="102055" y="104176"/>
                  </a:lnTo>
                  <a:lnTo>
                    <a:pt x="133666" y="114322"/>
                  </a:lnTo>
                  <a:lnTo>
                    <a:pt x="178326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37"/>
          <p:cNvGrpSpPr/>
          <p:nvPr/>
        </p:nvGrpSpPr>
        <p:grpSpPr>
          <a:xfrm>
            <a:off x="8010565" y="4366617"/>
            <a:ext cx="632322" cy="301074"/>
            <a:chOff x="8010565" y="4366617"/>
            <a:chExt cx="632322" cy="301074"/>
          </a:xfrm>
        </p:grpSpPr>
        <p:sp>
          <p:nvSpPr>
            <p:cNvPr id="13" name="SMARTInkShape-101"/>
            <p:cNvSpPr/>
            <p:nvPr/>
          </p:nvSpPr>
          <p:spPr>
            <a:xfrm>
              <a:off x="8467341" y="4429125"/>
              <a:ext cx="175546" cy="238566"/>
            </a:xfrm>
            <a:custGeom>
              <a:avLst/>
              <a:gdLst/>
              <a:ahLst/>
              <a:cxnLst/>
              <a:rect l="0" t="0" r="0" b="0"/>
              <a:pathLst>
                <a:path w="175546" h="238566">
                  <a:moveTo>
                    <a:pt x="131948" y="44648"/>
                  </a:moveTo>
                  <a:lnTo>
                    <a:pt x="131948" y="39908"/>
                  </a:lnTo>
                  <a:lnTo>
                    <a:pt x="130956" y="39504"/>
                  </a:lnTo>
                  <a:lnTo>
                    <a:pt x="123826" y="42683"/>
                  </a:lnTo>
                  <a:lnTo>
                    <a:pt x="114779" y="43775"/>
                  </a:lnTo>
                  <a:lnTo>
                    <a:pt x="110580" y="46051"/>
                  </a:lnTo>
                  <a:lnTo>
                    <a:pt x="70661" y="80798"/>
                  </a:lnTo>
                  <a:lnTo>
                    <a:pt x="54588" y="98354"/>
                  </a:lnTo>
                  <a:lnTo>
                    <a:pt x="15544" y="142854"/>
                  </a:lnTo>
                  <a:lnTo>
                    <a:pt x="4744" y="158633"/>
                  </a:lnTo>
                  <a:lnTo>
                    <a:pt x="0" y="180617"/>
                  </a:lnTo>
                  <a:lnTo>
                    <a:pt x="3335" y="201242"/>
                  </a:lnTo>
                  <a:lnTo>
                    <a:pt x="15347" y="219921"/>
                  </a:lnTo>
                  <a:lnTo>
                    <a:pt x="31474" y="233282"/>
                  </a:lnTo>
                  <a:lnTo>
                    <a:pt x="45621" y="237627"/>
                  </a:lnTo>
                  <a:lnTo>
                    <a:pt x="62823" y="238565"/>
                  </a:lnTo>
                  <a:lnTo>
                    <a:pt x="100912" y="231083"/>
                  </a:lnTo>
                  <a:lnTo>
                    <a:pt x="115178" y="224742"/>
                  </a:lnTo>
                  <a:lnTo>
                    <a:pt x="146582" y="203584"/>
                  </a:lnTo>
                  <a:lnTo>
                    <a:pt x="164617" y="174864"/>
                  </a:lnTo>
                  <a:lnTo>
                    <a:pt x="173046" y="149156"/>
                  </a:lnTo>
                  <a:lnTo>
                    <a:pt x="175545" y="128971"/>
                  </a:lnTo>
                  <a:lnTo>
                    <a:pt x="169260" y="85963"/>
                  </a:lnTo>
                  <a:lnTo>
                    <a:pt x="164075" y="69294"/>
                  </a:lnTo>
                  <a:lnTo>
                    <a:pt x="146098" y="44014"/>
                  </a:lnTo>
                  <a:lnTo>
                    <a:pt x="87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2"/>
            <p:cNvSpPr/>
            <p:nvPr/>
          </p:nvSpPr>
          <p:spPr>
            <a:xfrm>
              <a:off x="8251031" y="4527352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8929"/>
                  </a:moveTo>
                  <a:lnTo>
                    <a:pt x="4189" y="8929"/>
                  </a:lnTo>
                  <a:lnTo>
                    <a:pt x="2793" y="7937"/>
                  </a:lnTo>
                  <a:lnTo>
                    <a:pt x="1862" y="6284"/>
                  </a:lnTo>
                  <a:lnTo>
                    <a:pt x="1240" y="4189"/>
                  </a:lnTo>
                  <a:lnTo>
                    <a:pt x="827" y="3785"/>
                  </a:lnTo>
                  <a:lnTo>
                    <a:pt x="551" y="450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3"/>
            <p:cNvSpPr/>
            <p:nvPr/>
          </p:nvSpPr>
          <p:spPr>
            <a:xfrm>
              <a:off x="8126016" y="4366617"/>
              <a:ext cx="214313" cy="178595"/>
            </a:xfrm>
            <a:custGeom>
              <a:avLst/>
              <a:gdLst/>
              <a:ahLst/>
              <a:cxnLst/>
              <a:rect l="0" t="0" r="0" b="0"/>
              <a:pathLst>
                <a:path w="214313" h="178595">
                  <a:moveTo>
                    <a:pt x="214312" y="0"/>
                  </a:moveTo>
                  <a:lnTo>
                    <a:pt x="214312" y="4741"/>
                  </a:lnTo>
                  <a:lnTo>
                    <a:pt x="209571" y="17170"/>
                  </a:lnTo>
                  <a:lnTo>
                    <a:pt x="177741" y="61287"/>
                  </a:lnTo>
                  <a:lnTo>
                    <a:pt x="160481" y="77360"/>
                  </a:lnTo>
                  <a:lnTo>
                    <a:pt x="119047" y="108716"/>
                  </a:lnTo>
                  <a:lnTo>
                    <a:pt x="75405" y="139980"/>
                  </a:lnTo>
                  <a:lnTo>
                    <a:pt x="32596" y="159643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4"/>
            <p:cNvSpPr/>
            <p:nvPr/>
          </p:nvSpPr>
          <p:spPr>
            <a:xfrm>
              <a:off x="8010565" y="4375547"/>
              <a:ext cx="231538" cy="116087"/>
            </a:xfrm>
            <a:custGeom>
              <a:avLst/>
              <a:gdLst/>
              <a:ahLst/>
              <a:cxnLst/>
              <a:rect l="0" t="0" r="0" b="0"/>
              <a:pathLst>
                <a:path w="231538" h="116087">
                  <a:moveTo>
                    <a:pt x="151169" y="0"/>
                  </a:moveTo>
                  <a:lnTo>
                    <a:pt x="109187" y="20990"/>
                  </a:lnTo>
                  <a:lnTo>
                    <a:pt x="66063" y="38709"/>
                  </a:lnTo>
                  <a:lnTo>
                    <a:pt x="23754" y="43866"/>
                  </a:lnTo>
                  <a:lnTo>
                    <a:pt x="0" y="44635"/>
                  </a:lnTo>
                  <a:lnTo>
                    <a:pt x="11849" y="44647"/>
                  </a:lnTo>
                  <a:lnTo>
                    <a:pt x="17481" y="47293"/>
                  </a:lnTo>
                  <a:lnTo>
                    <a:pt x="20372" y="49388"/>
                  </a:lnTo>
                  <a:lnTo>
                    <a:pt x="61601" y="62739"/>
                  </a:lnTo>
                  <a:lnTo>
                    <a:pt x="102278" y="79200"/>
                  </a:lnTo>
                  <a:lnTo>
                    <a:pt x="140410" y="94431"/>
                  </a:lnTo>
                  <a:lnTo>
                    <a:pt x="168079" y="104349"/>
                  </a:lnTo>
                  <a:lnTo>
                    <a:pt x="231537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38"/>
          <p:cNvGrpSpPr/>
          <p:nvPr/>
        </p:nvGrpSpPr>
        <p:grpSpPr>
          <a:xfrm>
            <a:off x="1879019" y="5232797"/>
            <a:ext cx="737380" cy="473274"/>
            <a:chOff x="1879019" y="5232797"/>
            <a:chExt cx="737380" cy="473274"/>
          </a:xfrm>
        </p:grpSpPr>
        <p:sp>
          <p:nvSpPr>
            <p:cNvPr id="18" name="SMARTInkShape-105"/>
            <p:cNvSpPr/>
            <p:nvPr/>
          </p:nvSpPr>
          <p:spPr>
            <a:xfrm>
              <a:off x="2419945" y="5232797"/>
              <a:ext cx="196454" cy="406849"/>
            </a:xfrm>
            <a:custGeom>
              <a:avLst/>
              <a:gdLst/>
              <a:ahLst/>
              <a:cxnLst/>
              <a:rect l="0" t="0" r="0" b="0"/>
              <a:pathLst>
                <a:path w="196454" h="406849">
                  <a:moveTo>
                    <a:pt x="0" y="62508"/>
                  </a:moveTo>
                  <a:lnTo>
                    <a:pt x="0" y="74936"/>
                  </a:lnTo>
                  <a:lnTo>
                    <a:pt x="16782" y="115860"/>
                  </a:lnTo>
                  <a:lnTo>
                    <a:pt x="34294" y="151760"/>
                  </a:lnTo>
                  <a:lnTo>
                    <a:pt x="50725" y="187515"/>
                  </a:lnTo>
                  <a:lnTo>
                    <a:pt x="69404" y="223241"/>
                  </a:lnTo>
                  <a:lnTo>
                    <a:pt x="87683" y="263701"/>
                  </a:lnTo>
                  <a:lnTo>
                    <a:pt x="103273" y="301790"/>
                  </a:lnTo>
                  <a:lnTo>
                    <a:pt x="123684" y="340460"/>
                  </a:lnTo>
                  <a:lnTo>
                    <a:pt x="146177" y="380415"/>
                  </a:lnTo>
                  <a:lnTo>
                    <a:pt x="162815" y="400891"/>
                  </a:lnTo>
                  <a:lnTo>
                    <a:pt x="170920" y="406377"/>
                  </a:lnTo>
                  <a:lnTo>
                    <a:pt x="175462" y="406848"/>
                  </a:lnTo>
                  <a:lnTo>
                    <a:pt x="185801" y="404725"/>
                  </a:lnTo>
                  <a:lnTo>
                    <a:pt x="189352" y="400785"/>
                  </a:lnTo>
                  <a:lnTo>
                    <a:pt x="193297" y="388470"/>
                  </a:lnTo>
                  <a:lnTo>
                    <a:pt x="196176" y="346627"/>
                  </a:lnTo>
                  <a:lnTo>
                    <a:pt x="196399" y="302111"/>
                  </a:lnTo>
                  <a:lnTo>
                    <a:pt x="196429" y="267887"/>
                  </a:lnTo>
                  <a:lnTo>
                    <a:pt x="196442" y="229524"/>
                  </a:lnTo>
                  <a:lnTo>
                    <a:pt x="196448" y="193292"/>
                  </a:lnTo>
                  <a:lnTo>
                    <a:pt x="196452" y="155167"/>
                  </a:lnTo>
                  <a:lnTo>
                    <a:pt x="196453" y="118185"/>
                  </a:lnTo>
                  <a:lnTo>
                    <a:pt x="196453" y="77241"/>
                  </a:lnTo>
                  <a:lnTo>
                    <a:pt x="196453" y="35285"/>
                  </a:lnTo>
                  <a:lnTo>
                    <a:pt x="195461" y="23620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06"/>
            <p:cNvSpPr/>
            <p:nvPr/>
          </p:nvSpPr>
          <p:spPr>
            <a:xfrm>
              <a:off x="2412835" y="5304234"/>
              <a:ext cx="24971" cy="366119"/>
            </a:xfrm>
            <a:custGeom>
              <a:avLst/>
              <a:gdLst/>
              <a:ahLst/>
              <a:cxnLst/>
              <a:rect l="0" t="0" r="0" b="0"/>
              <a:pathLst>
                <a:path w="24971" h="366119">
                  <a:moveTo>
                    <a:pt x="7110" y="0"/>
                  </a:moveTo>
                  <a:lnTo>
                    <a:pt x="2370" y="4741"/>
                  </a:lnTo>
                  <a:lnTo>
                    <a:pt x="43" y="12359"/>
                  </a:lnTo>
                  <a:lnTo>
                    <a:pt x="0" y="25337"/>
                  </a:lnTo>
                  <a:lnTo>
                    <a:pt x="5412" y="68799"/>
                  </a:lnTo>
                  <a:lnTo>
                    <a:pt x="6607" y="108028"/>
                  </a:lnTo>
                  <a:lnTo>
                    <a:pt x="7879" y="140286"/>
                  </a:lnTo>
                  <a:lnTo>
                    <a:pt x="13181" y="176173"/>
                  </a:lnTo>
                  <a:lnTo>
                    <a:pt x="15193" y="214477"/>
                  </a:lnTo>
                  <a:lnTo>
                    <a:pt x="15663" y="249443"/>
                  </a:lnTo>
                  <a:lnTo>
                    <a:pt x="15873" y="282843"/>
                  </a:lnTo>
                  <a:lnTo>
                    <a:pt x="24970" y="366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07"/>
            <p:cNvSpPr/>
            <p:nvPr/>
          </p:nvSpPr>
          <p:spPr>
            <a:xfrm>
              <a:off x="2160984" y="5482828"/>
              <a:ext cx="80369" cy="8931"/>
            </a:xfrm>
            <a:custGeom>
              <a:avLst/>
              <a:gdLst/>
              <a:ahLst/>
              <a:cxnLst/>
              <a:rect l="0" t="0" r="0" b="0"/>
              <a:pathLst>
                <a:path w="80369" h="8931">
                  <a:moveTo>
                    <a:pt x="0" y="0"/>
                  </a:moveTo>
                  <a:lnTo>
                    <a:pt x="20395" y="992"/>
                  </a:lnTo>
                  <a:lnTo>
                    <a:pt x="80368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08"/>
            <p:cNvSpPr/>
            <p:nvPr/>
          </p:nvSpPr>
          <p:spPr>
            <a:xfrm>
              <a:off x="1879019" y="5259586"/>
              <a:ext cx="219459" cy="408063"/>
            </a:xfrm>
            <a:custGeom>
              <a:avLst/>
              <a:gdLst/>
              <a:ahLst/>
              <a:cxnLst/>
              <a:rect l="0" t="0" r="0" b="0"/>
              <a:pathLst>
                <a:path w="219459" h="408063">
                  <a:moveTo>
                    <a:pt x="5145" y="0"/>
                  </a:moveTo>
                  <a:lnTo>
                    <a:pt x="405" y="4740"/>
                  </a:lnTo>
                  <a:lnTo>
                    <a:pt x="0" y="8121"/>
                  </a:lnTo>
                  <a:lnTo>
                    <a:pt x="2197" y="17169"/>
                  </a:lnTo>
                  <a:lnTo>
                    <a:pt x="25004" y="55542"/>
                  </a:lnTo>
                  <a:lnTo>
                    <a:pt x="43831" y="90677"/>
                  </a:lnTo>
                  <a:lnTo>
                    <a:pt x="60779" y="134806"/>
                  </a:lnTo>
                  <a:lnTo>
                    <a:pt x="77192" y="169919"/>
                  </a:lnTo>
                  <a:lnTo>
                    <a:pt x="95775" y="212599"/>
                  </a:lnTo>
                  <a:lnTo>
                    <a:pt x="114145" y="256821"/>
                  </a:lnTo>
                  <a:lnTo>
                    <a:pt x="125123" y="301129"/>
                  </a:lnTo>
                  <a:lnTo>
                    <a:pt x="141072" y="338838"/>
                  </a:lnTo>
                  <a:lnTo>
                    <a:pt x="159465" y="376844"/>
                  </a:lnTo>
                  <a:lnTo>
                    <a:pt x="181599" y="408062"/>
                  </a:lnTo>
                  <a:lnTo>
                    <a:pt x="183305" y="406979"/>
                  </a:lnTo>
                  <a:lnTo>
                    <a:pt x="187845" y="400484"/>
                  </a:lnTo>
                  <a:lnTo>
                    <a:pt x="196985" y="363973"/>
                  </a:lnTo>
                  <a:lnTo>
                    <a:pt x="204972" y="324472"/>
                  </a:lnTo>
                  <a:lnTo>
                    <a:pt x="208882" y="289286"/>
                  </a:lnTo>
                  <a:lnTo>
                    <a:pt x="211195" y="247753"/>
                  </a:lnTo>
                  <a:lnTo>
                    <a:pt x="215124" y="218261"/>
                  </a:lnTo>
                  <a:lnTo>
                    <a:pt x="214886" y="185310"/>
                  </a:lnTo>
                  <a:lnTo>
                    <a:pt x="214465" y="141227"/>
                  </a:lnTo>
                  <a:lnTo>
                    <a:pt x="215332" y="106668"/>
                  </a:lnTo>
                  <a:lnTo>
                    <a:pt x="211477" y="64175"/>
                  </a:lnTo>
                  <a:lnTo>
                    <a:pt x="21945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09"/>
            <p:cNvSpPr/>
            <p:nvPr/>
          </p:nvSpPr>
          <p:spPr>
            <a:xfrm>
              <a:off x="1902023" y="5286375"/>
              <a:ext cx="44650" cy="419696"/>
            </a:xfrm>
            <a:custGeom>
              <a:avLst/>
              <a:gdLst/>
              <a:ahLst/>
              <a:cxnLst/>
              <a:rect l="0" t="0" r="0" b="0"/>
              <a:pathLst>
                <a:path w="44650" h="419696">
                  <a:moveTo>
                    <a:pt x="0" y="0"/>
                  </a:moveTo>
                  <a:lnTo>
                    <a:pt x="9714" y="27365"/>
                  </a:lnTo>
                  <a:lnTo>
                    <a:pt x="15446" y="62678"/>
                  </a:lnTo>
                  <a:lnTo>
                    <a:pt x="22124" y="105426"/>
                  </a:lnTo>
                  <a:lnTo>
                    <a:pt x="30147" y="142913"/>
                  </a:lnTo>
                  <a:lnTo>
                    <a:pt x="34068" y="180700"/>
                  </a:lnTo>
                  <a:lnTo>
                    <a:pt x="35230" y="217031"/>
                  </a:lnTo>
                  <a:lnTo>
                    <a:pt x="35574" y="252931"/>
                  </a:lnTo>
                  <a:lnTo>
                    <a:pt x="35676" y="288704"/>
                  </a:lnTo>
                  <a:lnTo>
                    <a:pt x="35706" y="324438"/>
                  </a:lnTo>
                  <a:lnTo>
                    <a:pt x="41854" y="363948"/>
                  </a:lnTo>
                  <a:lnTo>
                    <a:pt x="44649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39"/>
          <p:cNvGrpSpPr/>
          <p:nvPr/>
        </p:nvGrpSpPr>
        <p:grpSpPr>
          <a:xfrm>
            <a:off x="4746997" y="5645521"/>
            <a:ext cx="1021582" cy="390949"/>
            <a:chOff x="4746997" y="5645521"/>
            <a:chExt cx="1021582" cy="390949"/>
          </a:xfrm>
        </p:grpSpPr>
        <p:sp>
          <p:nvSpPr>
            <p:cNvPr id="24" name="SMARTInkShape-110"/>
            <p:cNvSpPr/>
            <p:nvPr/>
          </p:nvSpPr>
          <p:spPr>
            <a:xfrm>
              <a:off x="5759757" y="5661422"/>
              <a:ext cx="8822" cy="375048"/>
            </a:xfrm>
            <a:custGeom>
              <a:avLst/>
              <a:gdLst/>
              <a:ahLst/>
              <a:cxnLst/>
              <a:rect l="0" t="0" r="0" b="0"/>
              <a:pathLst>
                <a:path w="8822" h="375048">
                  <a:moveTo>
                    <a:pt x="8821" y="0"/>
                  </a:moveTo>
                  <a:lnTo>
                    <a:pt x="4081" y="4740"/>
                  </a:lnTo>
                  <a:lnTo>
                    <a:pt x="1753" y="9713"/>
                  </a:lnTo>
                  <a:lnTo>
                    <a:pt x="0" y="42240"/>
                  </a:lnTo>
                  <a:lnTo>
                    <a:pt x="6050" y="84999"/>
                  </a:lnTo>
                  <a:lnTo>
                    <a:pt x="8273" y="126812"/>
                  </a:lnTo>
                  <a:lnTo>
                    <a:pt x="8659" y="169204"/>
                  </a:lnTo>
                  <a:lnTo>
                    <a:pt x="8749" y="202202"/>
                  </a:lnTo>
                  <a:lnTo>
                    <a:pt x="8799" y="238505"/>
                  </a:lnTo>
                  <a:lnTo>
                    <a:pt x="8815" y="274949"/>
                  </a:lnTo>
                  <a:lnTo>
                    <a:pt x="8820" y="314740"/>
                  </a:lnTo>
                  <a:lnTo>
                    <a:pt x="8821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11"/>
            <p:cNvSpPr/>
            <p:nvPr/>
          </p:nvSpPr>
          <p:spPr>
            <a:xfrm>
              <a:off x="5511817" y="5689971"/>
              <a:ext cx="122817" cy="299485"/>
            </a:xfrm>
            <a:custGeom>
              <a:avLst/>
              <a:gdLst/>
              <a:ahLst/>
              <a:cxnLst/>
              <a:rect l="0" t="0" r="0" b="0"/>
              <a:pathLst>
                <a:path w="122817" h="299485">
                  <a:moveTo>
                    <a:pt x="122816" y="33959"/>
                  </a:moveTo>
                  <a:lnTo>
                    <a:pt x="122816" y="42520"/>
                  </a:lnTo>
                  <a:lnTo>
                    <a:pt x="115127" y="42856"/>
                  </a:lnTo>
                  <a:lnTo>
                    <a:pt x="121683" y="42885"/>
                  </a:lnTo>
                  <a:lnTo>
                    <a:pt x="122312" y="40241"/>
                  </a:lnTo>
                  <a:lnTo>
                    <a:pt x="122807" y="13077"/>
                  </a:lnTo>
                  <a:lnTo>
                    <a:pt x="120826" y="10115"/>
                  </a:lnTo>
                  <a:lnTo>
                    <a:pt x="113332" y="4180"/>
                  </a:lnTo>
                  <a:lnTo>
                    <a:pt x="106033" y="880"/>
                  </a:lnTo>
                  <a:lnTo>
                    <a:pt x="102698" y="0"/>
                  </a:lnTo>
                  <a:lnTo>
                    <a:pt x="99482" y="406"/>
                  </a:lnTo>
                  <a:lnTo>
                    <a:pt x="74703" y="15564"/>
                  </a:lnTo>
                  <a:lnTo>
                    <a:pt x="55092" y="36446"/>
                  </a:lnTo>
                  <a:lnTo>
                    <a:pt x="36714" y="70966"/>
                  </a:lnTo>
                  <a:lnTo>
                    <a:pt x="16472" y="115182"/>
                  </a:lnTo>
                  <a:lnTo>
                    <a:pt x="1876" y="159087"/>
                  </a:lnTo>
                  <a:lnTo>
                    <a:pt x="0" y="187781"/>
                  </a:lnTo>
                  <a:lnTo>
                    <a:pt x="5287" y="223844"/>
                  </a:lnTo>
                  <a:lnTo>
                    <a:pt x="18608" y="257961"/>
                  </a:lnTo>
                  <a:lnTo>
                    <a:pt x="45075" y="294895"/>
                  </a:lnTo>
                  <a:lnTo>
                    <a:pt x="61806" y="298759"/>
                  </a:lnTo>
                  <a:lnTo>
                    <a:pt x="81810" y="299484"/>
                  </a:lnTo>
                  <a:lnTo>
                    <a:pt x="113886" y="292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12"/>
            <p:cNvSpPr/>
            <p:nvPr/>
          </p:nvSpPr>
          <p:spPr>
            <a:xfrm>
              <a:off x="5179219" y="5840016"/>
              <a:ext cx="116087" cy="8930"/>
            </a:xfrm>
            <a:custGeom>
              <a:avLst/>
              <a:gdLst/>
              <a:ahLst/>
              <a:cxnLst/>
              <a:rect l="0" t="0" r="0" b="0"/>
              <a:pathLst>
                <a:path w="116087" h="8930">
                  <a:moveTo>
                    <a:pt x="0" y="0"/>
                  </a:moveTo>
                  <a:lnTo>
                    <a:pt x="38159" y="0"/>
                  </a:lnTo>
                  <a:lnTo>
                    <a:pt x="116086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13"/>
            <p:cNvSpPr/>
            <p:nvPr/>
          </p:nvSpPr>
          <p:spPr>
            <a:xfrm>
              <a:off x="5072063" y="5679281"/>
              <a:ext cx="26790" cy="321470"/>
            </a:xfrm>
            <a:custGeom>
              <a:avLst/>
              <a:gdLst/>
              <a:ahLst/>
              <a:cxnLst/>
              <a:rect l="0" t="0" r="0" b="0"/>
              <a:pathLst>
                <a:path w="26790" h="321470">
                  <a:moveTo>
                    <a:pt x="0" y="0"/>
                  </a:moveTo>
                  <a:lnTo>
                    <a:pt x="4740" y="4741"/>
                  </a:lnTo>
                  <a:lnTo>
                    <a:pt x="9094" y="41764"/>
                  </a:lnTo>
                  <a:lnTo>
                    <a:pt x="15834" y="79797"/>
                  </a:lnTo>
                  <a:lnTo>
                    <a:pt x="22199" y="115973"/>
                  </a:lnTo>
                  <a:lnTo>
                    <a:pt x="25429" y="147583"/>
                  </a:lnTo>
                  <a:lnTo>
                    <a:pt x="26385" y="191564"/>
                  </a:lnTo>
                  <a:lnTo>
                    <a:pt x="26669" y="228078"/>
                  </a:lnTo>
                  <a:lnTo>
                    <a:pt x="26753" y="267229"/>
                  </a:lnTo>
                  <a:lnTo>
                    <a:pt x="26789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14"/>
            <p:cNvSpPr/>
            <p:nvPr/>
          </p:nvSpPr>
          <p:spPr>
            <a:xfrm>
              <a:off x="4746997" y="5645521"/>
              <a:ext cx="173262" cy="355230"/>
            </a:xfrm>
            <a:custGeom>
              <a:avLst/>
              <a:gdLst/>
              <a:ahLst/>
              <a:cxnLst/>
              <a:rect l="0" t="0" r="0" b="0"/>
              <a:pathLst>
                <a:path w="173262" h="355230">
                  <a:moveTo>
                    <a:pt x="137542" y="24831"/>
                  </a:moveTo>
                  <a:lnTo>
                    <a:pt x="137542" y="37259"/>
                  </a:lnTo>
                  <a:lnTo>
                    <a:pt x="148566" y="78661"/>
                  </a:lnTo>
                  <a:lnTo>
                    <a:pt x="153377" y="96342"/>
                  </a:lnTo>
                  <a:lnTo>
                    <a:pt x="154052" y="102271"/>
                  </a:lnTo>
                  <a:lnTo>
                    <a:pt x="155494" y="106223"/>
                  </a:lnTo>
                  <a:lnTo>
                    <a:pt x="157447" y="108858"/>
                  </a:lnTo>
                  <a:lnTo>
                    <a:pt x="162972" y="113086"/>
                  </a:lnTo>
                  <a:lnTo>
                    <a:pt x="163425" y="112441"/>
                  </a:lnTo>
                  <a:lnTo>
                    <a:pt x="163928" y="109079"/>
                  </a:lnTo>
                  <a:lnTo>
                    <a:pt x="149076" y="67833"/>
                  </a:lnTo>
                  <a:lnTo>
                    <a:pt x="134517" y="29354"/>
                  </a:lnTo>
                  <a:lnTo>
                    <a:pt x="125945" y="19234"/>
                  </a:lnTo>
                  <a:lnTo>
                    <a:pt x="105625" y="2449"/>
                  </a:lnTo>
                  <a:lnTo>
                    <a:pt x="99213" y="0"/>
                  </a:lnTo>
                  <a:lnTo>
                    <a:pt x="75804" y="3362"/>
                  </a:lnTo>
                  <a:lnTo>
                    <a:pt x="48473" y="20123"/>
                  </a:lnTo>
                  <a:lnTo>
                    <a:pt x="31005" y="39201"/>
                  </a:lnTo>
                  <a:lnTo>
                    <a:pt x="13000" y="79125"/>
                  </a:lnTo>
                  <a:lnTo>
                    <a:pt x="3737" y="113347"/>
                  </a:lnTo>
                  <a:lnTo>
                    <a:pt x="0" y="153253"/>
                  </a:lnTo>
                  <a:lnTo>
                    <a:pt x="2531" y="186575"/>
                  </a:lnTo>
                  <a:lnTo>
                    <a:pt x="8126" y="228649"/>
                  </a:lnTo>
                  <a:lnTo>
                    <a:pt x="25916" y="265624"/>
                  </a:lnTo>
                  <a:lnTo>
                    <a:pt x="54393" y="305799"/>
                  </a:lnTo>
                  <a:lnTo>
                    <a:pt x="94675" y="343165"/>
                  </a:lnTo>
                  <a:lnTo>
                    <a:pt x="108898" y="349867"/>
                  </a:lnTo>
                  <a:lnTo>
                    <a:pt x="151556" y="354523"/>
                  </a:lnTo>
                  <a:lnTo>
                    <a:pt x="173261" y="3552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71" name="SMARTInkShape-Group40"/>
          <p:cNvGrpSpPr/>
          <p:nvPr/>
        </p:nvGrpSpPr>
        <p:grpSpPr>
          <a:xfrm>
            <a:off x="1526977" y="5761475"/>
            <a:ext cx="1870994" cy="844162"/>
            <a:chOff x="1526977" y="5761475"/>
            <a:chExt cx="1870994" cy="844162"/>
          </a:xfrm>
        </p:grpSpPr>
        <p:sp>
          <p:nvSpPr>
            <p:cNvPr id="30" name="SMARTInkShape-115"/>
            <p:cNvSpPr/>
            <p:nvPr/>
          </p:nvSpPr>
          <p:spPr>
            <a:xfrm>
              <a:off x="2696766" y="6322219"/>
              <a:ext cx="98227" cy="26790"/>
            </a:xfrm>
            <a:custGeom>
              <a:avLst/>
              <a:gdLst/>
              <a:ahLst/>
              <a:cxnLst/>
              <a:rect l="0" t="0" r="0" b="0"/>
              <a:pathLst>
                <a:path w="98227" h="26790">
                  <a:moveTo>
                    <a:pt x="0" y="0"/>
                  </a:moveTo>
                  <a:lnTo>
                    <a:pt x="4740" y="0"/>
                  </a:lnTo>
                  <a:lnTo>
                    <a:pt x="9713" y="2645"/>
                  </a:lnTo>
                  <a:lnTo>
                    <a:pt x="12429" y="4740"/>
                  </a:lnTo>
                  <a:lnTo>
                    <a:pt x="98226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6"/>
            <p:cNvSpPr/>
            <p:nvPr/>
          </p:nvSpPr>
          <p:spPr>
            <a:xfrm>
              <a:off x="2714625" y="6384727"/>
              <a:ext cx="133946" cy="26790"/>
            </a:xfrm>
            <a:custGeom>
              <a:avLst/>
              <a:gdLst/>
              <a:ahLst/>
              <a:cxnLst/>
              <a:rect l="0" t="0" r="0" b="0"/>
              <a:pathLst>
                <a:path w="133946" h="26790">
                  <a:moveTo>
                    <a:pt x="0" y="0"/>
                  </a:moveTo>
                  <a:lnTo>
                    <a:pt x="36618" y="992"/>
                  </a:lnTo>
                  <a:lnTo>
                    <a:pt x="78487" y="9713"/>
                  </a:lnTo>
                  <a:lnTo>
                    <a:pt x="121791" y="22923"/>
                  </a:lnTo>
                  <a:lnTo>
                    <a:pt x="133945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60" name="SMARTInkShape-117"/>
            <p:cNvSpPr/>
            <p:nvPr/>
          </p:nvSpPr>
          <p:spPr>
            <a:xfrm>
              <a:off x="3000375" y="6375797"/>
              <a:ext cx="35720" cy="214313"/>
            </a:xfrm>
            <a:custGeom>
              <a:avLst/>
              <a:gdLst/>
              <a:ahLst/>
              <a:cxnLst/>
              <a:rect l="0" t="0" r="0" b="0"/>
              <a:pathLst>
                <a:path w="35720" h="214313">
                  <a:moveTo>
                    <a:pt x="35719" y="0"/>
                  </a:moveTo>
                  <a:lnTo>
                    <a:pt x="34727" y="15250"/>
                  </a:lnTo>
                  <a:lnTo>
                    <a:pt x="28030" y="54411"/>
                  </a:lnTo>
                  <a:lnTo>
                    <a:pt x="19885" y="98336"/>
                  </a:lnTo>
                  <a:lnTo>
                    <a:pt x="11989" y="142890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61" name="SMARTInkShape-118"/>
            <p:cNvSpPr/>
            <p:nvPr/>
          </p:nvSpPr>
          <p:spPr>
            <a:xfrm>
              <a:off x="3018234" y="6286500"/>
              <a:ext cx="169309" cy="306153"/>
            </a:xfrm>
            <a:custGeom>
              <a:avLst/>
              <a:gdLst/>
              <a:ahLst/>
              <a:cxnLst/>
              <a:rect l="0" t="0" r="0" b="0"/>
              <a:pathLst>
                <a:path w="169309" h="306153">
                  <a:moveTo>
                    <a:pt x="0" y="17859"/>
                  </a:moveTo>
                  <a:lnTo>
                    <a:pt x="4741" y="17859"/>
                  </a:lnTo>
                  <a:lnTo>
                    <a:pt x="6137" y="19844"/>
                  </a:lnTo>
                  <a:lnTo>
                    <a:pt x="18480" y="56688"/>
                  </a:lnTo>
                  <a:lnTo>
                    <a:pt x="31832" y="98636"/>
                  </a:lnTo>
                  <a:lnTo>
                    <a:pt x="37597" y="136672"/>
                  </a:lnTo>
                  <a:lnTo>
                    <a:pt x="47996" y="177368"/>
                  </a:lnTo>
                  <a:lnTo>
                    <a:pt x="59605" y="216055"/>
                  </a:lnTo>
                  <a:lnTo>
                    <a:pt x="68483" y="252312"/>
                  </a:lnTo>
                  <a:lnTo>
                    <a:pt x="74424" y="269566"/>
                  </a:lnTo>
                  <a:lnTo>
                    <a:pt x="85663" y="283849"/>
                  </a:lnTo>
                  <a:lnTo>
                    <a:pt x="100788" y="300400"/>
                  </a:lnTo>
                  <a:lnTo>
                    <a:pt x="102911" y="304447"/>
                  </a:lnTo>
                  <a:lnTo>
                    <a:pt x="106311" y="306152"/>
                  </a:lnTo>
                  <a:lnTo>
                    <a:pt x="115380" y="305402"/>
                  </a:lnTo>
                  <a:lnTo>
                    <a:pt x="131642" y="294660"/>
                  </a:lnTo>
                  <a:lnTo>
                    <a:pt x="144287" y="274168"/>
                  </a:lnTo>
                  <a:lnTo>
                    <a:pt x="154318" y="235024"/>
                  </a:lnTo>
                  <a:lnTo>
                    <a:pt x="163574" y="195204"/>
                  </a:lnTo>
                  <a:lnTo>
                    <a:pt x="168461" y="153322"/>
                  </a:lnTo>
                  <a:lnTo>
                    <a:pt x="169308" y="122489"/>
                  </a:lnTo>
                  <a:lnTo>
                    <a:pt x="168566" y="78957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63" name="SMARTInkShape-119"/>
            <p:cNvSpPr/>
            <p:nvPr/>
          </p:nvSpPr>
          <p:spPr>
            <a:xfrm>
              <a:off x="3251757" y="6227932"/>
              <a:ext cx="146214" cy="354585"/>
            </a:xfrm>
            <a:custGeom>
              <a:avLst/>
              <a:gdLst/>
              <a:ahLst/>
              <a:cxnLst/>
              <a:rect l="0" t="0" r="0" b="0"/>
              <a:pathLst>
                <a:path w="146214" h="354585">
                  <a:moveTo>
                    <a:pt x="16509" y="112146"/>
                  </a:moveTo>
                  <a:lnTo>
                    <a:pt x="16509" y="155893"/>
                  </a:lnTo>
                  <a:lnTo>
                    <a:pt x="16509" y="195994"/>
                  </a:lnTo>
                  <a:lnTo>
                    <a:pt x="16509" y="240312"/>
                  </a:lnTo>
                  <a:lnTo>
                    <a:pt x="16509" y="272822"/>
                  </a:lnTo>
                  <a:lnTo>
                    <a:pt x="13863" y="309574"/>
                  </a:lnTo>
                  <a:lnTo>
                    <a:pt x="3206" y="351046"/>
                  </a:lnTo>
                  <a:lnTo>
                    <a:pt x="1687" y="353765"/>
                  </a:lnTo>
                  <a:lnTo>
                    <a:pt x="675" y="354584"/>
                  </a:lnTo>
                  <a:lnTo>
                    <a:pt x="0" y="354139"/>
                  </a:lnTo>
                  <a:lnTo>
                    <a:pt x="541" y="352849"/>
                  </a:lnTo>
                  <a:lnTo>
                    <a:pt x="3790" y="348771"/>
                  </a:lnTo>
                  <a:lnTo>
                    <a:pt x="6831" y="310545"/>
                  </a:lnTo>
                  <a:lnTo>
                    <a:pt x="8349" y="275552"/>
                  </a:lnTo>
                  <a:lnTo>
                    <a:pt x="13650" y="241040"/>
                  </a:lnTo>
                  <a:lnTo>
                    <a:pt x="15944" y="199563"/>
                  </a:lnTo>
                  <a:lnTo>
                    <a:pt x="16341" y="165167"/>
                  </a:lnTo>
                  <a:lnTo>
                    <a:pt x="16475" y="122730"/>
                  </a:lnTo>
                  <a:lnTo>
                    <a:pt x="22639" y="85684"/>
                  </a:lnTo>
                  <a:lnTo>
                    <a:pt x="27531" y="47057"/>
                  </a:lnTo>
                  <a:lnTo>
                    <a:pt x="33314" y="26663"/>
                  </a:lnTo>
                  <a:lnTo>
                    <a:pt x="46734" y="6010"/>
                  </a:lnTo>
                  <a:lnTo>
                    <a:pt x="54085" y="482"/>
                  </a:lnTo>
                  <a:lnTo>
                    <a:pt x="57435" y="0"/>
                  </a:lnTo>
                  <a:lnTo>
                    <a:pt x="60660" y="672"/>
                  </a:lnTo>
                  <a:lnTo>
                    <a:pt x="82446" y="13618"/>
                  </a:lnTo>
                  <a:lnTo>
                    <a:pt x="114403" y="57842"/>
                  </a:lnTo>
                  <a:lnTo>
                    <a:pt x="133742" y="89403"/>
                  </a:lnTo>
                  <a:lnTo>
                    <a:pt x="143145" y="133184"/>
                  </a:lnTo>
                  <a:lnTo>
                    <a:pt x="146213" y="154238"/>
                  </a:lnTo>
                  <a:lnTo>
                    <a:pt x="142362" y="180842"/>
                  </a:lnTo>
                  <a:lnTo>
                    <a:pt x="134937" y="195891"/>
                  </a:lnTo>
                  <a:lnTo>
                    <a:pt x="129336" y="203275"/>
                  </a:lnTo>
                  <a:lnTo>
                    <a:pt x="118248" y="207218"/>
                  </a:lnTo>
                  <a:lnTo>
                    <a:pt x="104390" y="207978"/>
                  </a:lnTo>
                  <a:lnTo>
                    <a:pt x="66255" y="201155"/>
                  </a:lnTo>
                  <a:lnTo>
                    <a:pt x="44147" y="194522"/>
                  </a:lnTo>
                  <a:lnTo>
                    <a:pt x="25438" y="1835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64" name="SMARTInkShape-120"/>
            <p:cNvSpPr/>
            <p:nvPr/>
          </p:nvSpPr>
          <p:spPr>
            <a:xfrm>
              <a:off x="2313438" y="6199200"/>
              <a:ext cx="310923" cy="406437"/>
            </a:xfrm>
            <a:custGeom>
              <a:avLst/>
              <a:gdLst/>
              <a:ahLst/>
              <a:cxnLst/>
              <a:rect l="0" t="0" r="0" b="0"/>
              <a:pathLst>
                <a:path w="310923" h="406437">
                  <a:moveTo>
                    <a:pt x="240453" y="33722"/>
                  </a:moveTo>
                  <a:lnTo>
                    <a:pt x="207906" y="26033"/>
                  </a:lnTo>
                  <a:lnTo>
                    <a:pt x="175688" y="34641"/>
                  </a:lnTo>
                  <a:lnTo>
                    <a:pt x="132313" y="61024"/>
                  </a:lnTo>
                  <a:lnTo>
                    <a:pt x="88518" y="97473"/>
                  </a:lnTo>
                  <a:lnTo>
                    <a:pt x="48723" y="141042"/>
                  </a:lnTo>
                  <a:lnTo>
                    <a:pt x="29646" y="177621"/>
                  </a:lnTo>
                  <a:lnTo>
                    <a:pt x="10443" y="219390"/>
                  </a:lnTo>
                  <a:lnTo>
                    <a:pt x="2638" y="250131"/>
                  </a:lnTo>
                  <a:lnTo>
                    <a:pt x="0" y="291333"/>
                  </a:lnTo>
                  <a:lnTo>
                    <a:pt x="472" y="328135"/>
                  </a:lnTo>
                  <a:lnTo>
                    <a:pt x="11797" y="368275"/>
                  </a:lnTo>
                  <a:lnTo>
                    <a:pt x="25087" y="387400"/>
                  </a:lnTo>
                  <a:lnTo>
                    <a:pt x="41593" y="400893"/>
                  </a:lnTo>
                  <a:lnTo>
                    <a:pt x="68532" y="406436"/>
                  </a:lnTo>
                  <a:lnTo>
                    <a:pt x="96909" y="403337"/>
                  </a:lnTo>
                  <a:lnTo>
                    <a:pt x="133649" y="386655"/>
                  </a:lnTo>
                  <a:lnTo>
                    <a:pt x="170114" y="360486"/>
                  </a:lnTo>
                  <a:lnTo>
                    <a:pt x="209068" y="318994"/>
                  </a:lnTo>
                  <a:lnTo>
                    <a:pt x="234180" y="282666"/>
                  </a:lnTo>
                  <a:lnTo>
                    <a:pt x="258249" y="240948"/>
                  </a:lnTo>
                  <a:lnTo>
                    <a:pt x="273507" y="210216"/>
                  </a:lnTo>
                  <a:lnTo>
                    <a:pt x="292292" y="169017"/>
                  </a:lnTo>
                  <a:lnTo>
                    <a:pt x="306990" y="132215"/>
                  </a:lnTo>
                  <a:lnTo>
                    <a:pt x="310922" y="96282"/>
                  </a:lnTo>
                  <a:lnTo>
                    <a:pt x="306958" y="55781"/>
                  </a:lnTo>
                  <a:lnTo>
                    <a:pt x="299404" y="30777"/>
                  </a:lnTo>
                  <a:lnTo>
                    <a:pt x="291127" y="19845"/>
                  </a:lnTo>
                  <a:lnTo>
                    <a:pt x="286142" y="15541"/>
                  </a:lnTo>
                  <a:lnTo>
                    <a:pt x="260164" y="4743"/>
                  </a:lnTo>
                  <a:lnTo>
                    <a:pt x="236812" y="0"/>
                  </a:lnTo>
                  <a:lnTo>
                    <a:pt x="195804" y="69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65" name="SMARTInkShape-121"/>
            <p:cNvSpPr/>
            <p:nvPr/>
          </p:nvSpPr>
          <p:spPr>
            <a:xfrm>
              <a:off x="2939043" y="5804297"/>
              <a:ext cx="202014" cy="329078"/>
            </a:xfrm>
            <a:custGeom>
              <a:avLst/>
              <a:gdLst/>
              <a:ahLst/>
              <a:cxnLst/>
              <a:rect l="0" t="0" r="0" b="0"/>
              <a:pathLst>
                <a:path w="202014" h="329078">
                  <a:moveTo>
                    <a:pt x="70262" y="0"/>
                  </a:moveTo>
                  <a:lnTo>
                    <a:pt x="65521" y="0"/>
                  </a:lnTo>
                  <a:lnTo>
                    <a:pt x="60548" y="2645"/>
                  </a:lnTo>
                  <a:lnTo>
                    <a:pt x="55030" y="8121"/>
                  </a:lnTo>
                  <a:lnTo>
                    <a:pt x="34523" y="47595"/>
                  </a:lnTo>
                  <a:lnTo>
                    <a:pt x="19657" y="89684"/>
                  </a:lnTo>
                  <a:lnTo>
                    <a:pt x="7753" y="127738"/>
                  </a:lnTo>
                  <a:lnTo>
                    <a:pt x="1470" y="169479"/>
                  </a:lnTo>
                  <a:lnTo>
                    <a:pt x="0" y="202324"/>
                  </a:lnTo>
                  <a:lnTo>
                    <a:pt x="165" y="237549"/>
                  </a:lnTo>
                  <a:lnTo>
                    <a:pt x="11252" y="278764"/>
                  </a:lnTo>
                  <a:lnTo>
                    <a:pt x="26650" y="307823"/>
                  </a:lnTo>
                  <a:lnTo>
                    <a:pt x="37980" y="320365"/>
                  </a:lnTo>
                  <a:lnTo>
                    <a:pt x="49630" y="325939"/>
                  </a:lnTo>
                  <a:lnTo>
                    <a:pt x="72086" y="329077"/>
                  </a:lnTo>
                  <a:lnTo>
                    <a:pt x="102332" y="320526"/>
                  </a:lnTo>
                  <a:lnTo>
                    <a:pt x="139986" y="293721"/>
                  </a:lnTo>
                  <a:lnTo>
                    <a:pt x="160153" y="273449"/>
                  </a:lnTo>
                  <a:lnTo>
                    <a:pt x="179005" y="237789"/>
                  </a:lnTo>
                  <a:lnTo>
                    <a:pt x="196804" y="197563"/>
                  </a:lnTo>
                  <a:lnTo>
                    <a:pt x="202013" y="155771"/>
                  </a:lnTo>
                  <a:lnTo>
                    <a:pt x="198817" y="119907"/>
                  </a:lnTo>
                  <a:lnTo>
                    <a:pt x="186845" y="85688"/>
                  </a:lnTo>
                  <a:lnTo>
                    <a:pt x="176316" y="70164"/>
                  </a:lnTo>
                  <a:lnTo>
                    <a:pt x="170730" y="64635"/>
                  </a:lnTo>
                  <a:lnTo>
                    <a:pt x="143907" y="52114"/>
                  </a:lnTo>
                  <a:lnTo>
                    <a:pt x="122175" y="50612"/>
                  </a:lnTo>
                  <a:lnTo>
                    <a:pt x="100280" y="54244"/>
                  </a:lnTo>
                  <a:lnTo>
                    <a:pt x="61332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66" name="SMARTInkShape-122"/>
            <p:cNvSpPr/>
            <p:nvPr/>
          </p:nvSpPr>
          <p:spPr>
            <a:xfrm>
              <a:off x="2812852" y="6018609"/>
              <a:ext cx="8930" cy="35720"/>
            </a:xfrm>
            <a:custGeom>
              <a:avLst/>
              <a:gdLst/>
              <a:ahLst/>
              <a:cxnLst/>
              <a:rect l="0" t="0" r="0" b="0"/>
              <a:pathLst>
                <a:path w="8930" h="35720">
                  <a:moveTo>
                    <a:pt x="0" y="0"/>
                  </a:moveTo>
                  <a:lnTo>
                    <a:pt x="0" y="25732"/>
                  </a:lnTo>
                  <a:lnTo>
                    <a:pt x="992" y="29061"/>
                  </a:lnTo>
                  <a:lnTo>
                    <a:pt x="8929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67" name="SMARTInkShape-123"/>
            <p:cNvSpPr/>
            <p:nvPr/>
          </p:nvSpPr>
          <p:spPr>
            <a:xfrm>
              <a:off x="2527102" y="5761475"/>
              <a:ext cx="203463" cy="332041"/>
            </a:xfrm>
            <a:custGeom>
              <a:avLst/>
              <a:gdLst/>
              <a:ahLst/>
              <a:cxnLst/>
              <a:rect l="0" t="0" r="0" b="0"/>
              <a:pathLst>
                <a:path w="203463" h="332041">
                  <a:moveTo>
                    <a:pt x="0" y="33892"/>
                  </a:moveTo>
                  <a:lnTo>
                    <a:pt x="4740" y="33892"/>
                  </a:lnTo>
                  <a:lnTo>
                    <a:pt x="9713" y="28601"/>
                  </a:lnTo>
                  <a:lnTo>
                    <a:pt x="20991" y="13775"/>
                  </a:lnTo>
                  <a:lnTo>
                    <a:pt x="34552" y="4339"/>
                  </a:lnTo>
                  <a:lnTo>
                    <a:pt x="65359" y="0"/>
                  </a:lnTo>
                  <a:lnTo>
                    <a:pt x="101165" y="3455"/>
                  </a:lnTo>
                  <a:lnTo>
                    <a:pt x="127430" y="10763"/>
                  </a:lnTo>
                  <a:lnTo>
                    <a:pt x="141302" y="21628"/>
                  </a:lnTo>
                  <a:lnTo>
                    <a:pt x="161636" y="48116"/>
                  </a:lnTo>
                  <a:lnTo>
                    <a:pt x="172025" y="71179"/>
                  </a:lnTo>
                  <a:lnTo>
                    <a:pt x="173029" y="88167"/>
                  </a:lnTo>
                  <a:lnTo>
                    <a:pt x="170167" y="103655"/>
                  </a:lnTo>
                  <a:lnTo>
                    <a:pt x="165588" y="113846"/>
                  </a:lnTo>
                  <a:lnTo>
                    <a:pt x="154954" y="121682"/>
                  </a:lnTo>
                  <a:lnTo>
                    <a:pt x="140306" y="127480"/>
                  </a:lnTo>
                  <a:lnTo>
                    <a:pt x="101345" y="131712"/>
                  </a:lnTo>
                  <a:lnTo>
                    <a:pt x="72778" y="132103"/>
                  </a:lnTo>
                  <a:lnTo>
                    <a:pt x="81315" y="132114"/>
                  </a:lnTo>
                  <a:lnTo>
                    <a:pt x="88395" y="134763"/>
                  </a:lnTo>
                  <a:lnTo>
                    <a:pt x="91672" y="136858"/>
                  </a:lnTo>
                  <a:lnTo>
                    <a:pt x="126340" y="178395"/>
                  </a:lnTo>
                  <a:lnTo>
                    <a:pt x="157540" y="216889"/>
                  </a:lnTo>
                  <a:lnTo>
                    <a:pt x="184848" y="255069"/>
                  </a:lnTo>
                  <a:lnTo>
                    <a:pt x="198901" y="290020"/>
                  </a:lnTo>
                  <a:lnTo>
                    <a:pt x="203462" y="309322"/>
                  </a:lnTo>
                  <a:lnTo>
                    <a:pt x="201883" y="317701"/>
                  </a:lnTo>
                  <a:lnTo>
                    <a:pt x="200073" y="321325"/>
                  </a:lnTo>
                  <a:lnTo>
                    <a:pt x="192770" y="327997"/>
                  </a:lnTo>
                  <a:lnTo>
                    <a:pt x="188044" y="331166"/>
                  </a:lnTo>
                  <a:lnTo>
                    <a:pt x="174856" y="332040"/>
                  </a:lnTo>
                  <a:lnTo>
                    <a:pt x="140582" y="327044"/>
                  </a:lnTo>
                  <a:lnTo>
                    <a:pt x="98226" y="3017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68" name="SMARTInkShape-124"/>
            <p:cNvSpPr/>
            <p:nvPr/>
          </p:nvSpPr>
          <p:spPr>
            <a:xfrm>
              <a:off x="2037474" y="5804297"/>
              <a:ext cx="166218" cy="261097"/>
            </a:xfrm>
            <a:custGeom>
              <a:avLst/>
              <a:gdLst/>
              <a:ahLst/>
              <a:cxnLst/>
              <a:rect l="0" t="0" r="0" b="0"/>
              <a:pathLst>
                <a:path w="166218" h="261097">
                  <a:moveTo>
                    <a:pt x="61003" y="26789"/>
                  </a:moveTo>
                  <a:lnTo>
                    <a:pt x="56262" y="26789"/>
                  </a:lnTo>
                  <a:lnTo>
                    <a:pt x="51289" y="32080"/>
                  </a:lnTo>
                  <a:lnTo>
                    <a:pt x="27238" y="69495"/>
                  </a:lnTo>
                  <a:lnTo>
                    <a:pt x="11926" y="113350"/>
                  </a:lnTo>
                  <a:lnTo>
                    <a:pt x="3573" y="151264"/>
                  </a:lnTo>
                  <a:lnTo>
                    <a:pt x="0" y="187915"/>
                  </a:lnTo>
                  <a:lnTo>
                    <a:pt x="3681" y="215972"/>
                  </a:lnTo>
                  <a:lnTo>
                    <a:pt x="15796" y="241593"/>
                  </a:lnTo>
                  <a:lnTo>
                    <a:pt x="29005" y="253887"/>
                  </a:lnTo>
                  <a:lnTo>
                    <a:pt x="36694" y="258555"/>
                  </a:lnTo>
                  <a:lnTo>
                    <a:pt x="53175" y="261096"/>
                  </a:lnTo>
                  <a:lnTo>
                    <a:pt x="61738" y="260384"/>
                  </a:lnTo>
                  <a:lnTo>
                    <a:pt x="92750" y="245161"/>
                  </a:lnTo>
                  <a:lnTo>
                    <a:pt x="124527" y="219487"/>
                  </a:lnTo>
                  <a:lnTo>
                    <a:pt x="142773" y="195340"/>
                  </a:lnTo>
                  <a:lnTo>
                    <a:pt x="161606" y="151658"/>
                  </a:lnTo>
                  <a:lnTo>
                    <a:pt x="166217" y="124972"/>
                  </a:lnTo>
                  <a:lnTo>
                    <a:pt x="162843" y="83992"/>
                  </a:lnTo>
                  <a:lnTo>
                    <a:pt x="151822" y="44336"/>
                  </a:lnTo>
                  <a:lnTo>
                    <a:pt x="130644" y="9440"/>
                  </a:lnTo>
                  <a:lnTo>
                    <a:pt x="9672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69" name="SMARTInkShape-125"/>
            <p:cNvSpPr/>
            <p:nvPr/>
          </p:nvSpPr>
          <p:spPr>
            <a:xfrm>
              <a:off x="1910953" y="5982891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8930" y="0"/>
                  </a:moveTo>
                  <a:lnTo>
                    <a:pt x="8930" y="4740"/>
                  </a:lnTo>
                  <a:lnTo>
                    <a:pt x="552" y="42303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70" name="SMARTInkShape-126"/>
            <p:cNvSpPr/>
            <p:nvPr/>
          </p:nvSpPr>
          <p:spPr>
            <a:xfrm>
              <a:off x="1526977" y="5777616"/>
              <a:ext cx="270705" cy="272096"/>
            </a:xfrm>
            <a:custGeom>
              <a:avLst/>
              <a:gdLst/>
              <a:ahLst/>
              <a:cxnLst/>
              <a:rect l="0" t="0" r="0" b="0"/>
              <a:pathLst>
                <a:path w="270705" h="272096">
                  <a:moveTo>
                    <a:pt x="0" y="8822"/>
                  </a:moveTo>
                  <a:lnTo>
                    <a:pt x="4740" y="4081"/>
                  </a:lnTo>
                  <a:lnTo>
                    <a:pt x="9713" y="1753"/>
                  </a:lnTo>
                  <a:lnTo>
                    <a:pt x="42240" y="0"/>
                  </a:lnTo>
                  <a:lnTo>
                    <a:pt x="81226" y="9620"/>
                  </a:lnTo>
                  <a:lnTo>
                    <a:pt x="116255" y="25626"/>
                  </a:lnTo>
                  <a:lnTo>
                    <a:pt x="160756" y="53723"/>
                  </a:lnTo>
                  <a:lnTo>
                    <a:pt x="204600" y="89211"/>
                  </a:lnTo>
                  <a:lnTo>
                    <a:pt x="214957" y="100112"/>
                  </a:lnTo>
                  <a:lnTo>
                    <a:pt x="226891" y="118433"/>
                  </a:lnTo>
                  <a:lnTo>
                    <a:pt x="226667" y="121583"/>
                  </a:lnTo>
                  <a:lnTo>
                    <a:pt x="224533" y="124676"/>
                  </a:lnTo>
                  <a:lnTo>
                    <a:pt x="217863" y="129765"/>
                  </a:lnTo>
                  <a:lnTo>
                    <a:pt x="211591" y="132027"/>
                  </a:lnTo>
                  <a:lnTo>
                    <a:pt x="197741" y="133301"/>
                  </a:lnTo>
                  <a:lnTo>
                    <a:pt x="186773" y="128307"/>
                  </a:lnTo>
                  <a:lnTo>
                    <a:pt x="161452" y="109992"/>
                  </a:lnTo>
                  <a:lnTo>
                    <a:pt x="153710" y="107630"/>
                  </a:lnTo>
                  <a:lnTo>
                    <a:pt x="153075" y="108428"/>
                  </a:lnTo>
                  <a:lnTo>
                    <a:pt x="152369" y="111961"/>
                  </a:lnTo>
                  <a:lnTo>
                    <a:pt x="153173" y="113300"/>
                  </a:lnTo>
                  <a:lnTo>
                    <a:pt x="154701" y="114193"/>
                  </a:lnTo>
                  <a:lnTo>
                    <a:pt x="156712" y="114788"/>
                  </a:lnTo>
                  <a:lnTo>
                    <a:pt x="198071" y="153481"/>
                  </a:lnTo>
                  <a:lnTo>
                    <a:pt x="238478" y="193728"/>
                  </a:lnTo>
                  <a:lnTo>
                    <a:pt x="265291" y="234671"/>
                  </a:lnTo>
                  <a:lnTo>
                    <a:pt x="269134" y="239755"/>
                  </a:lnTo>
                  <a:lnTo>
                    <a:pt x="270704" y="246121"/>
                  </a:lnTo>
                  <a:lnTo>
                    <a:pt x="269802" y="261132"/>
                  </a:lnTo>
                  <a:lnTo>
                    <a:pt x="268173" y="266325"/>
                  </a:lnTo>
                  <a:lnTo>
                    <a:pt x="266094" y="269788"/>
                  </a:lnTo>
                  <a:lnTo>
                    <a:pt x="263716" y="272095"/>
                  </a:lnTo>
                  <a:lnTo>
                    <a:pt x="253137" y="272015"/>
                  </a:lnTo>
                  <a:lnTo>
                    <a:pt x="226832" y="263878"/>
                  </a:lnTo>
                  <a:lnTo>
                    <a:pt x="205382" y="2499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75" name="SMARTInkShape-Group41"/>
          <p:cNvGrpSpPr/>
          <p:nvPr/>
        </p:nvGrpSpPr>
        <p:grpSpPr>
          <a:xfrm>
            <a:off x="4411266" y="6054328"/>
            <a:ext cx="464344" cy="264863"/>
            <a:chOff x="4411266" y="6054328"/>
            <a:chExt cx="464344" cy="264863"/>
          </a:xfrm>
        </p:grpSpPr>
        <p:sp>
          <p:nvSpPr>
            <p:cNvPr id="40972" name="SMARTInkShape-127"/>
            <p:cNvSpPr/>
            <p:nvPr/>
          </p:nvSpPr>
          <p:spPr>
            <a:xfrm>
              <a:off x="4411266" y="6054328"/>
              <a:ext cx="187321" cy="264863"/>
            </a:xfrm>
            <a:custGeom>
              <a:avLst/>
              <a:gdLst/>
              <a:ahLst/>
              <a:cxnLst/>
              <a:rect l="0" t="0" r="0" b="0"/>
              <a:pathLst>
                <a:path w="187321" h="264863">
                  <a:moveTo>
                    <a:pt x="0" y="0"/>
                  </a:moveTo>
                  <a:lnTo>
                    <a:pt x="43251" y="0"/>
                  </a:lnTo>
                  <a:lnTo>
                    <a:pt x="87495" y="6137"/>
                  </a:lnTo>
                  <a:lnTo>
                    <a:pt x="114560" y="10087"/>
                  </a:lnTo>
                  <a:lnTo>
                    <a:pt x="152975" y="33679"/>
                  </a:lnTo>
                  <a:lnTo>
                    <a:pt x="164892" y="50356"/>
                  </a:lnTo>
                  <a:lnTo>
                    <a:pt x="175887" y="79180"/>
                  </a:lnTo>
                  <a:lnTo>
                    <a:pt x="177791" y="91040"/>
                  </a:lnTo>
                  <a:lnTo>
                    <a:pt x="170299" y="100324"/>
                  </a:lnTo>
                  <a:lnTo>
                    <a:pt x="157048" y="110073"/>
                  </a:lnTo>
                  <a:lnTo>
                    <a:pt x="133845" y="120147"/>
                  </a:lnTo>
                  <a:lnTo>
                    <a:pt x="92111" y="124731"/>
                  </a:lnTo>
                  <a:lnTo>
                    <a:pt x="81054" y="124999"/>
                  </a:lnTo>
                  <a:lnTo>
                    <a:pt x="90051" y="125011"/>
                  </a:lnTo>
                  <a:lnTo>
                    <a:pt x="97239" y="127660"/>
                  </a:lnTo>
                  <a:lnTo>
                    <a:pt x="103741" y="131151"/>
                  </a:lnTo>
                  <a:lnTo>
                    <a:pt x="114963" y="135102"/>
                  </a:lnTo>
                  <a:lnTo>
                    <a:pt x="135266" y="148950"/>
                  </a:lnTo>
                  <a:lnTo>
                    <a:pt x="171503" y="190850"/>
                  </a:lnTo>
                  <a:lnTo>
                    <a:pt x="184064" y="218608"/>
                  </a:lnTo>
                  <a:lnTo>
                    <a:pt x="187320" y="243807"/>
                  </a:lnTo>
                  <a:lnTo>
                    <a:pt x="182142" y="252556"/>
                  </a:lnTo>
                  <a:lnTo>
                    <a:pt x="174217" y="261076"/>
                  </a:lnTo>
                  <a:lnTo>
                    <a:pt x="167388" y="264862"/>
                  </a:lnTo>
                  <a:lnTo>
                    <a:pt x="142875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73" name="SMARTInkShape-128"/>
            <p:cNvSpPr/>
            <p:nvPr/>
          </p:nvSpPr>
          <p:spPr>
            <a:xfrm>
              <a:off x="4741664" y="6081962"/>
              <a:ext cx="133946" cy="202694"/>
            </a:xfrm>
            <a:custGeom>
              <a:avLst/>
              <a:gdLst/>
              <a:ahLst/>
              <a:cxnLst/>
              <a:rect l="0" t="0" r="0" b="0"/>
              <a:pathLst>
                <a:path w="133946" h="202694">
                  <a:moveTo>
                    <a:pt x="0" y="25944"/>
                  </a:moveTo>
                  <a:lnTo>
                    <a:pt x="7129" y="17823"/>
                  </a:lnTo>
                  <a:lnTo>
                    <a:pt x="12429" y="8775"/>
                  </a:lnTo>
                  <a:lnTo>
                    <a:pt x="16223" y="5568"/>
                  </a:lnTo>
                  <a:lnTo>
                    <a:pt x="25731" y="2005"/>
                  </a:lnTo>
                  <a:lnTo>
                    <a:pt x="37500" y="0"/>
                  </a:lnTo>
                  <a:lnTo>
                    <a:pt x="56752" y="4146"/>
                  </a:lnTo>
                  <a:lnTo>
                    <a:pt x="70202" y="14272"/>
                  </a:lnTo>
                  <a:lnTo>
                    <a:pt x="90265" y="40285"/>
                  </a:lnTo>
                  <a:lnTo>
                    <a:pt x="95868" y="68007"/>
                  </a:lnTo>
                  <a:lnTo>
                    <a:pt x="92787" y="91875"/>
                  </a:lnTo>
                  <a:lnTo>
                    <a:pt x="80043" y="130905"/>
                  </a:lnTo>
                  <a:lnTo>
                    <a:pt x="72286" y="145024"/>
                  </a:lnTo>
                  <a:lnTo>
                    <a:pt x="33472" y="188727"/>
                  </a:lnTo>
                  <a:lnTo>
                    <a:pt x="29759" y="195196"/>
                  </a:lnTo>
                  <a:lnTo>
                    <a:pt x="27376" y="202693"/>
                  </a:lnTo>
                  <a:lnTo>
                    <a:pt x="27181" y="202316"/>
                  </a:lnTo>
                  <a:lnTo>
                    <a:pt x="26963" y="199251"/>
                  </a:lnTo>
                  <a:lnTo>
                    <a:pt x="27897" y="198037"/>
                  </a:lnTo>
                  <a:lnTo>
                    <a:pt x="31581" y="196688"/>
                  </a:lnTo>
                  <a:lnTo>
                    <a:pt x="48168" y="194829"/>
                  </a:lnTo>
                  <a:lnTo>
                    <a:pt x="59802" y="189535"/>
                  </a:lnTo>
                  <a:lnTo>
                    <a:pt x="103708" y="186846"/>
                  </a:lnTo>
                  <a:lnTo>
                    <a:pt x="133945" y="186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74" name="SMARTInkShape-129"/>
            <p:cNvSpPr/>
            <p:nvPr/>
          </p:nvSpPr>
          <p:spPr>
            <a:xfrm>
              <a:off x="4688086" y="6223992"/>
              <a:ext cx="8931" cy="44650"/>
            </a:xfrm>
            <a:custGeom>
              <a:avLst/>
              <a:gdLst/>
              <a:ahLst/>
              <a:cxnLst/>
              <a:rect l="0" t="0" r="0" b="0"/>
              <a:pathLst>
                <a:path w="8931" h="44650">
                  <a:moveTo>
                    <a:pt x="0" y="0"/>
                  </a:moveTo>
                  <a:lnTo>
                    <a:pt x="0" y="9481"/>
                  </a:lnTo>
                  <a:lnTo>
                    <a:pt x="2646" y="16782"/>
                  </a:lnTo>
                  <a:lnTo>
                    <a:pt x="6137" y="23334"/>
                  </a:lnTo>
                  <a:lnTo>
                    <a:pt x="8930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85" name="SMARTInkShape-Group42"/>
          <p:cNvGrpSpPr/>
          <p:nvPr/>
        </p:nvGrpSpPr>
        <p:grpSpPr>
          <a:xfrm>
            <a:off x="5036390" y="6072296"/>
            <a:ext cx="776838" cy="543524"/>
            <a:chOff x="5036390" y="6072296"/>
            <a:chExt cx="776838" cy="543524"/>
          </a:xfrm>
        </p:grpSpPr>
        <p:sp>
          <p:nvSpPr>
            <p:cNvPr id="40976" name="SMARTInkShape-130"/>
            <p:cNvSpPr/>
            <p:nvPr/>
          </p:nvSpPr>
          <p:spPr>
            <a:xfrm>
              <a:off x="5670841" y="6286929"/>
              <a:ext cx="131551" cy="282384"/>
            </a:xfrm>
            <a:custGeom>
              <a:avLst/>
              <a:gdLst/>
              <a:ahLst/>
              <a:cxnLst/>
              <a:rect l="0" t="0" r="0" b="0"/>
              <a:pathLst>
                <a:path w="131551" h="282384">
                  <a:moveTo>
                    <a:pt x="44159" y="97798"/>
                  </a:moveTo>
                  <a:lnTo>
                    <a:pt x="41513" y="115449"/>
                  </a:lnTo>
                  <a:lnTo>
                    <a:pt x="34446" y="147676"/>
                  </a:lnTo>
                  <a:lnTo>
                    <a:pt x="26068" y="183352"/>
                  </a:lnTo>
                  <a:lnTo>
                    <a:pt x="19088" y="226814"/>
                  </a:lnTo>
                  <a:lnTo>
                    <a:pt x="10580" y="264504"/>
                  </a:lnTo>
                  <a:lnTo>
                    <a:pt x="1164" y="282383"/>
                  </a:lnTo>
                  <a:lnTo>
                    <a:pt x="613" y="281379"/>
                  </a:lnTo>
                  <a:lnTo>
                    <a:pt x="0" y="274970"/>
                  </a:lnTo>
                  <a:lnTo>
                    <a:pt x="8634" y="233470"/>
                  </a:lnTo>
                  <a:lnTo>
                    <a:pt x="14341" y="193228"/>
                  </a:lnTo>
                  <a:lnTo>
                    <a:pt x="16472" y="156280"/>
                  </a:lnTo>
                  <a:lnTo>
                    <a:pt x="19838" y="116626"/>
                  </a:lnTo>
                  <a:lnTo>
                    <a:pt x="32578" y="77273"/>
                  </a:lnTo>
                  <a:lnTo>
                    <a:pt x="42437" y="39679"/>
                  </a:lnTo>
                  <a:lnTo>
                    <a:pt x="53130" y="16085"/>
                  </a:lnTo>
                  <a:lnTo>
                    <a:pt x="60714" y="6911"/>
                  </a:lnTo>
                  <a:lnTo>
                    <a:pt x="67392" y="2833"/>
                  </a:lnTo>
                  <a:lnTo>
                    <a:pt x="77721" y="538"/>
                  </a:lnTo>
                  <a:lnTo>
                    <a:pt x="87518" y="0"/>
                  </a:lnTo>
                  <a:lnTo>
                    <a:pt x="98487" y="5054"/>
                  </a:lnTo>
                  <a:lnTo>
                    <a:pt x="116958" y="19726"/>
                  </a:lnTo>
                  <a:lnTo>
                    <a:pt x="127024" y="43356"/>
                  </a:lnTo>
                  <a:lnTo>
                    <a:pt x="131550" y="70753"/>
                  </a:lnTo>
                  <a:lnTo>
                    <a:pt x="128151" y="97722"/>
                  </a:lnTo>
                  <a:lnTo>
                    <a:pt x="120860" y="115083"/>
                  </a:lnTo>
                  <a:lnTo>
                    <a:pt x="112415" y="126511"/>
                  </a:lnTo>
                  <a:lnTo>
                    <a:pt x="101285" y="130403"/>
                  </a:lnTo>
                  <a:lnTo>
                    <a:pt x="53089" y="1335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77" name="SMARTInkShape-131"/>
            <p:cNvSpPr/>
            <p:nvPr/>
          </p:nvSpPr>
          <p:spPr>
            <a:xfrm>
              <a:off x="5509617" y="6313289"/>
              <a:ext cx="133947" cy="240304"/>
            </a:xfrm>
            <a:custGeom>
              <a:avLst/>
              <a:gdLst/>
              <a:ahLst/>
              <a:cxnLst/>
              <a:rect l="0" t="0" r="0" b="0"/>
              <a:pathLst>
                <a:path w="133947" h="240304">
                  <a:moveTo>
                    <a:pt x="0" y="0"/>
                  </a:moveTo>
                  <a:lnTo>
                    <a:pt x="0" y="4740"/>
                  </a:lnTo>
                  <a:lnTo>
                    <a:pt x="18091" y="47596"/>
                  </a:lnTo>
                  <a:lnTo>
                    <a:pt x="35739" y="91418"/>
                  </a:lnTo>
                  <a:lnTo>
                    <a:pt x="44654" y="124652"/>
                  </a:lnTo>
                  <a:lnTo>
                    <a:pt x="53580" y="161619"/>
                  </a:lnTo>
                  <a:lnTo>
                    <a:pt x="68461" y="199362"/>
                  </a:lnTo>
                  <a:lnTo>
                    <a:pt x="78383" y="222120"/>
                  </a:lnTo>
                  <a:lnTo>
                    <a:pt x="88084" y="232004"/>
                  </a:lnTo>
                  <a:lnTo>
                    <a:pt x="96365" y="237058"/>
                  </a:lnTo>
                  <a:lnTo>
                    <a:pt x="106605" y="239903"/>
                  </a:lnTo>
                  <a:lnTo>
                    <a:pt x="109765" y="240303"/>
                  </a:lnTo>
                  <a:lnTo>
                    <a:pt x="112864" y="238585"/>
                  </a:lnTo>
                  <a:lnTo>
                    <a:pt x="118954" y="231384"/>
                  </a:lnTo>
                  <a:lnTo>
                    <a:pt x="129955" y="197326"/>
                  </a:lnTo>
                  <a:lnTo>
                    <a:pt x="133157" y="152969"/>
                  </a:lnTo>
                  <a:lnTo>
                    <a:pt x="133595" y="122557"/>
                  </a:lnTo>
                  <a:lnTo>
                    <a:pt x="133842" y="80521"/>
                  </a:lnTo>
                  <a:lnTo>
                    <a:pt x="133946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78" name="SMARTInkShape-132"/>
            <p:cNvSpPr/>
            <p:nvPr/>
          </p:nvSpPr>
          <p:spPr>
            <a:xfrm>
              <a:off x="5491758" y="6331148"/>
              <a:ext cx="35720" cy="276822"/>
            </a:xfrm>
            <a:custGeom>
              <a:avLst/>
              <a:gdLst/>
              <a:ahLst/>
              <a:cxnLst/>
              <a:rect l="0" t="0" r="0" b="0"/>
              <a:pathLst>
                <a:path w="35720" h="276822">
                  <a:moveTo>
                    <a:pt x="35719" y="0"/>
                  </a:moveTo>
                  <a:lnTo>
                    <a:pt x="34726" y="9114"/>
                  </a:lnTo>
                  <a:lnTo>
                    <a:pt x="28030" y="36368"/>
                  </a:lnTo>
                  <a:lnTo>
                    <a:pt x="27157" y="70638"/>
                  </a:lnTo>
                  <a:lnTo>
                    <a:pt x="25869" y="114164"/>
                  </a:lnTo>
                  <a:lnTo>
                    <a:pt x="19681" y="145282"/>
                  </a:lnTo>
                  <a:lnTo>
                    <a:pt x="11564" y="189890"/>
                  </a:lnTo>
                  <a:lnTo>
                    <a:pt x="3867" y="232984"/>
                  </a:lnTo>
                  <a:lnTo>
                    <a:pt x="0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79" name="SMARTInkShape-133"/>
            <p:cNvSpPr/>
            <p:nvPr/>
          </p:nvSpPr>
          <p:spPr>
            <a:xfrm>
              <a:off x="5241727" y="6447234"/>
              <a:ext cx="80368" cy="35720"/>
            </a:xfrm>
            <a:custGeom>
              <a:avLst/>
              <a:gdLst/>
              <a:ahLst/>
              <a:cxnLst/>
              <a:rect l="0" t="0" r="0" b="0"/>
              <a:pathLst>
                <a:path w="80368" h="35720">
                  <a:moveTo>
                    <a:pt x="0" y="0"/>
                  </a:moveTo>
                  <a:lnTo>
                    <a:pt x="4740" y="0"/>
                  </a:lnTo>
                  <a:lnTo>
                    <a:pt x="48241" y="23334"/>
                  </a:lnTo>
                  <a:lnTo>
                    <a:pt x="80367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80" name="SMARTInkShape-134"/>
            <p:cNvSpPr/>
            <p:nvPr/>
          </p:nvSpPr>
          <p:spPr>
            <a:xfrm>
              <a:off x="5250656" y="6402586"/>
              <a:ext cx="98228" cy="17860"/>
            </a:xfrm>
            <a:custGeom>
              <a:avLst/>
              <a:gdLst/>
              <a:ahLst/>
              <a:cxnLst/>
              <a:rect l="0" t="0" r="0" b="0"/>
              <a:pathLst>
                <a:path w="98228" h="17860">
                  <a:moveTo>
                    <a:pt x="0" y="0"/>
                  </a:moveTo>
                  <a:lnTo>
                    <a:pt x="39218" y="0"/>
                  </a:lnTo>
                  <a:lnTo>
                    <a:pt x="63544" y="2646"/>
                  </a:lnTo>
                  <a:lnTo>
                    <a:pt x="98227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81" name="SMARTInkShape-135"/>
            <p:cNvSpPr/>
            <p:nvPr/>
          </p:nvSpPr>
          <p:spPr>
            <a:xfrm>
              <a:off x="5036390" y="6295430"/>
              <a:ext cx="158395" cy="320390"/>
            </a:xfrm>
            <a:custGeom>
              <a:avLst/>
              <a:gdLst/>
              <a:ahLst/>
              <a:cxnLst/>
              <a:rect l="0" t="0" r="0" b="0"/>
              <a:pathLst>
                <a:path w="158395" h="320390">
                  <a:moveTo>
                    <a:pt x="53532" y="62508"/>
                  </a:moveTo>
                  <a:lnTo>
                    <a:pt x="48791" y="62508"/>
                  </a:lnTo>
                  <a:lnTo>
                    <a:pt x="36362" y="71988"/>
                  </a:lnTo>
                  <a:lnTo>
                    <a:pt x="18296" y="98691"/>
                  </a:lnTo>
                  <a:lnTo>
                    <a:pt x="12075" y="114308"/>
                  </a:lnTo>
                  <a:lnTo>
                    <a:pt x="3986" y="153593"/>
                  </a:lnTo>
                  <a:lnTo>
                    <a:pt x="750" y="195042"/>
                  </a:lnTo>
                  <a:lnTo>
                    <a:pt x="190" y="228115"/>
                  </a:lnTo>
                  <a:lnTo>
                    <a:pt x="0" y="269515"/>
                  </a:lnTo>
                  <a:lnTo>
                    <a:pt x="4708" y="290421"/>
                  </a:lnTo>
                  <a:lnTo>
                    <a:pt x="12387" y="309182"/>
                  </a:lnTo>
                  <a:lnTo>
                    <a:pt x="16180" y="313277"/>
                  </a:lnTo>
                  <a:lnTo>
                    <a:pt x="25686" y="317828"/>
                  </a:lnTo>
                  <a:lnTo>
                    <a:pt x="42194" y="320389"/>
                  </a:lnTo>
                  <a:lnTo>
                    <a:pt x="64394" y="316408"/>
                  </a:lnTo>
                  <a:lnTo>
                    <a:pt x="85083" y="304204"/>
                  </a:lnTo>
                  <a:lnTo>
                    <a:pt x="122951" y="266793"/>
                  </a:lnTo>
                  <a:lnTo>
                    <a:pt x="147340" y="229234"/>
                  </a:lnTo>
                  <a:lnTo>
                    <a:pt x="156292" y="202528"/>
                  </a:lnTo>
                  <a:lnTo>
                    <a:pt x="158394" y="164077"/>
                  </a:lnTo>
                  <a:lnTo>
                    <a:pt x="154165" y="124242"/>
                  </a:lnTo>
                  <a:lnTo>
                    <a:pt x="152828" y="106151"/>
                  </a:lnTo>
                  <a:lnTo>
                    <a:pt x="131575" y="65102"/>
                  </a:lnTo>
                  <a:lnTo>
                    <a:pt x="113256" y="38472"/>
                  </a:lnTo>
                  <a:lnTo>
                    <a:pt x="101243" y="27682"/>
                  </a:lnTo>
                  <a:lnTo>
                    <a:pt x="4460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82" name="SMARTInkShape-136"/>
            <p:cNvSpPr/>
            <p:nvPr/>
          </p:nvSpPr>
          <p:spPr>
            <a:xfrm>
              <a:off x="5652492" y="6091288"/>
              <a:ext cx="160736" cy="186283"/>
            </a:xfrm>
            <a:custGeom>
              <a:avLst/>
              <a:gdLst/>
              <a:ahLst/>
              <a:cxnLst/>
              <a:rect l="0" t="0" r="0" b="0"/>
              <a:pathLst>
                <a:path w="160736" h="186283">
                  <a:moveTo>
                    <a:pt x="0" y="7689"/>
                  </a:moveTo>
                  <a:lnTo>
                    <a:pt x="12429" y="7689"/>
                  </a:lnTo>
                  <a:lnTo>
                    <a:pt x="42241" y="0"/>
                  </a:lnTo>
                  <a:lnTo>
                    <a:pt x="64440" y="3867"/>
                  </a:lnTo>
                  <a:lnTo>
                    <a:pt x="80389" y="11297"/>
                  </a:lnTo>
                  <a:lnTo>
                    <a:pt x="91398" y="24522"/>
                  </a:lnTo>
                  <a:lnTo>
                    <a:pt x="100944" y="41009"/>
                  </a:lnTo>
                  <a:lnTo>
                    <a:pt x="101749" y="55240"/>
                  </a:lnTo>
                  <a:lnTo>
                    <a:pt x="94182" y="88629"/>
                  </a:lnTo>
                  <a:lnTo>
                    <a:pt x="76004" y="122895"/>
                  </a:lnTo>
                  <a:lnTo>
                    <a:pt x="60113" y="141484"/>
                  </a:lnTo>
                  <a:lnTo>
                    <a:pt x="49672" y="148865"/>
                  </a:lnTo>
                  <a:lnTo>
                    <a:pt x="44845" y="159020"/>
                  </a:lnTo>
                  <a:lnTo>
                    <a:pt x="57954" y="160392"/>
                  </a:lnTo>
                  <a:lnTo>
                    <a:pt x="71125" y="166543"/>
                  </a:lnTo>
                  <a:lnTo>
                    <a:pt x="98553" y="175305"/>
                  </a:lnTo>
                  <a:lnTo>
                    <a:pt x="112434" y="182588"/>
                  </a:lnTo>
                  <a:lnTo>
                    <a:pt x="160735" y="186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83" name="SMARTInkShape-137"/>
            <p:cNvSpPr/>
            <p:nvPr/>
          </p:nvSpPr>
          <p:spPr>
            <a:xfrm>
              <a:off x="5572125" y="6206133"/>
              <a:ext cx="17860" cy="35720"/>
            </a:xfrm>
            <a:custGeom>
              <a:avLst/>
              <a:gdLst/>
              <a:ahLst/>
              <a:cxnLst/>
              <a:rect l="0" t="0" r="0" b="0"/>
              <a:pathLst>
                <a:path w="17860" h="35720">
                  <a:moveTo>
                    <a:pt x="0" y="0"/>
                  </a:moveTo>
                  <a:lnTo>
                    <a:pt x="4740" y="4740"/>
                  </a:lnTo>
                  <a:lnTo>
                    <a:pt x="7068" y="9713"/>
                  </a:lnTo>
                  <a:lnTo>
                    <a:pt x="8561" y="20990"/>
                  </a:lnTo>
                  <a:lnTo>
                    <a:pt x="9677" y="22923"/>
                  </a:lnTo>
                  <a:lnTo>
                    <a:pt x="11412" y="24212"/>
                  </a:lnTo>
                  <a:lnTo>
                    <a:pt x="13561" y="25071"/>
                  </a:lnTo>
                  <a:lnTo>
                    <a:pt x="14994" y="26636"/>
                  </a:lnTo>
                  <a:lnTo>
                    <a:pt x="17859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84" name="SMARTInkShape-138"/>
            <p:cNvSpPr/>
            <p:nvPr/>
          </p:nvSpPr>
          <p:spPr>
            <a:xfrm>
              <a:off x="5402461" y="6072296"/>
              <a:ext cx="127698" cy="203843"/>
            </a:xfrm>
            <a:custGeom>
              <a:avLst/>
              <a:gdLst/>
              <a:ahLst/>
              <a:cxnLst/>
              <a:rect l="0" t="0" r="0" b="0"/>
              <a:pathLst>
                <a:path w="127698" h="203843">
                  <a:moveTo>
                    <a:pt x="8930" y="8821"/>
                  </a:moveTo>
                  <a:lnTo>
                    <a:pt x="25711" y="1753"/>
                  </a:lnTo>
                  <a:lnTo>
                    <a:pt x="67680" y="0"/>
                  </a:lnTo>
                  <a:lnTo>
                    <a:pt x="90829" y="9405"/>
                  </a:lnTo>
                  <a:lnTo>
                    <a:pt x="111799" y="24759"/>
                  </a:lnTo>
                  <a:lnTo>
                    <a:pt x="125840" y="41876"/>
                  </a:lnTo>
                  <a:lnTo>
                    <a:pt x="127697" y="58900"/>
                  </a:lnTo>
                  <a:lnTo>
                    <a:pt x="125215" y="75727"/>
                  </a:lnTo>
                  <a:lnTo>
                    <a:pt x="123165" y="80214"/>
                  </a:lnTo>
                  <a:lnTo>
                    <a:pt x="120805" y="83206"/>
                  </a:lnTo>
                  <a:lnTo>
                    <a:pt x="115538" y="86529"/>
                  </a:lnTo>
                  <a:lnTo>
                    <a:pt x="107904" y="88006"/>
                  </a:lnTo>
                  <a:lnTo>
                    <a:pt x="87865" y="87846"/>
                  </a:lnTo>
                  <a:lnTo>
                    <a:pt x="69911" y="81955"/>
                  </a:lnTo>
                  <a:lnTo>
                    <a:pt x="37839" y="64970"/>
                  </a:lnTo>
                  <a:lnTo>
                    <a:pt x="32693" y="63542"/>
                  </a:lnTo>
                  <a:lnTo>
                    <a:pt x="32709" y="63161"/>
                  </a:lnTo>
                  <a:lnTo>
                    <a:pt x="33713" y="62907"/>
                  </a:lnTo>
                  <a:lnTo>
                    <a:pt x="51825" y="88739"/>
                  </a:lnTo>
                  <a:lnTo>
                    <a:pt x="73203" y="128841"/>
                  </a:lnTo>
                  <a:lnTo>
                    <a:pt x="99489" y="171339"/>
                  </a:lnTo>
                  <a:lnTo>
                    <a:pt x="104884" y="185298"/>
                  </a:lnTo>
                  <a:lnTo>
                    <a:pt x="105642" y="188980"/>
                  </a:lnTo>
                  <a:lnTo>
                    <a:pt x="105155" y="191434"/>
                  </a:lnTo>
                  <a:lnTo>
                    <a:pt x="103837" y="193072"/>
                  </a:lnTo>
                  <a:lnTo>
                    <a:pt x="101967" y="194163"/>
                  </a:lnTo>
                  <a:lnTo>
                    <a:pt x="100720" y="195882"/>
                  </a:lnTo>
                  <a:lnTo>
                    <a:pt x="99335" y="200439"/>
                  </a:lnTo>
                  <a:lnTo>
                    <a:pt x="95989" y="202050"/>
                  </a:lnTo>
                  <a:lnTo>
                    <a:pt x="84334" y="203842"/>
                  </a:lnTo>
                  <a:lnTo>
                    <a:pt x="43995" y="195372"/>
                  </a:lnTo>
                  <a:lnTo>
                    <a:pt x="0" y="178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6858</TotalTime>
  <Words>673</Words>
  <Application>Microsoft Macintosh PowerPoint</Application>
  <PresentationFormat>On-screen Show (4:3)</PresentationFormat>
  <Paragraphs>241</Paragraphs>
  <Slides>38</Slides>
  <Notes>27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Topic 5: Bonding 5.4: Covalent Bonding</vt:lpstr>
      <vt:lpstr>Do Now</vt:lpstr>
      <vt:lpstr>Aim</vt:lpstr>
      <vt:lpstr>Bonds</vt:lpstr>
      <vt:lpstr>Bonds</vt:lpstr>
      <vt:lpstr>Covalent Bonds</vt:lpstr>
      <vt:lpstr>Covalent Bonds</vt:lpstr>
      <vt:lpstr>Diatomic Elements</vt:lpstr>
      <vt:lpstr>Nonpolar Covalent Bond</vt:lpstr>
      <vt:lpstr>Polar Covalent Bonds</vt:lpstr>
      <vt:lpstr>Polar Covalent Bonds</vt:lpstr>
      <vt:lpstr>Polar Covalent Bond</vt:lpstr>
      <vt:lpstr>Electron Distribution</vt:lpstr>
      <vt:lpstr>     Electron       Distribution</vt:lpstr>
      <vt:lpstr>Multiple Covalent Bond</vt:lpstr>
      <vt:lpstr>Multiple Covalent Bonds</vt:lpstr>
      <vt:lpstr>Polyatomic Ions</vt:lpstr>
      <vt:lpstr>PowerPoint Presentation</vt:lpstr>
      <vt:lpstr>Regents Question</vt:lpstr>
      <vt:lpstr>Regents Question</vt:lpstr>
      <vt:lpstr>Regents Question</vt:lpstr>
      <vt:lpstr>Regents Question</vt:lpstr>
      <vt:lpstr>Do Now</vt:lpstr>
      <vt:lpstr>Aim</vt:lpstr>
      <vt:lpstr>Lewis Dot Diagrams –  Covalent Compounds</vt:lpstr>
      <vt:lpstr>Lewis Dot Diagrams –  Covalent Compounds</vt:lpstr>
      <vt:lpstr>Lewis Dot Diagrams –  Covalent Compounds</vt:lpstr>
      <vt:lpstr>Lewis Dot Diagrams –  Covalent Compounds</vt:lpstr>
      <vt:lpstr>Lewis Dot Diagrams –  Covalent Compounds</vt:lpstr>
      <vt:lpstr>Lewis Dot Diagrams –  Covalent Compounds</vt:lpstr>
      <vt:lpstr>Lewis Dot Diagrams –  Covalent Compounds</vt:lpstr>
      <vt:lpstr>Lewis Dot Diagrams –  Covalent Compounds</vt:lpstr>
      <vt:lpstr>Lewis Dot Diagrams –  Covalent Compounds</vt:lpstr>
      <vt:lpstr>Lewis Dot Diagrams –  Covalent Compounds</vt:lpstr>
      <vt:lpstr>Lewis Dot Diagrams –  Covalent Compounds</vt:lpstr>
      <vt:lpstr>Regents Question</vt:lpstr>
      <vt:lpstr>Regents Question</vt:lpstr>
      <vt:lpstr>Regents Question</vt:lpstr>
    </vt:vector>
  </TitlesOfParts>
  <Company>Copiague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Covalent Bonding</dc:title>
  <dc:creator>jhawson</dc:creator>
  <cp:lastModifiedBy>Aimee Mendoza</cp:lastModifiedBy>
  <cp:revision>22</cp:revision>
  <dcterms:created xsi:type="dcterms:W3CDTF">2011-10-28T12:49:54Z</dcterms:created>
  <dcterms:modified xsi:type="dcterms:W3CDTF">2014-11-21T11:46:05Z</dcterms:modified>
</cp:coreProperties>
</file>